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font" ContentType="application/x-fontdata"/>
  <Override PartName="/ppt/slideLayouts/slideLayout1095.xml" ContentType="application/vnd.openxmlformats-officedocument.presentationml.slideLayout+xml"/>
  <Override PartName="/ppt/slideLayouts/slideLayout55445.xml" ContentType="application/vnd.openxmlformats-officedocument.presentationml.slideLayout+xml"/>
  <Override PartName="/ppt/slideLayouts/slideLayout6000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60008.xml" ContentType="application/vnd.openxmlformats-officedocument.presentationml.slideLayout+xml"/>
  <Override PartName="/ppt/slideLayouts/slideLayout55444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96.xml" ContentType="application/vnd.openxmlformats-officedocument.presentationml.slideLayout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22.xml" ContentType="application/vnd.openxmlformats-officedocument.presentationml.slide+xml"/>
  <Override PartName="/ppt/slideLayouts/slideLayout1094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0007.xml" ContentType="application/vnd.openxmlformats-officedocument.presentationml.slideLayout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Masters/slideMaster3465.xml" ContentType="application/vnd.openxmlformats-officedocument.presentationml.slideMaster+xml"/>
  <Override PartName="/ppt/presentation.xml" ContentType="application/vnd.openxmlformats-officedocument.presentationml.presentation.main+xml"/>
  <Override PartName="/ppt/slides/slide38.xml" ContentType="application/vnd.openxmlformats-officedocument.presentationml.slide+xml"/>
  <Override PartName="/ppt/slides/slide0.xml" ContentType="application/vnd.openxmlformats-officedocument.presentationml.slide+xml"/>
  <Override PartName="/ppt/slides/slide41.xml" ContentType="application/vnd.openxmlformats-officedocument.presentationml.slide+xml"/>
  <Override PartName="/ppt/slides/slide11.xml" ContentType="application/vnd.openxmlformats-officedocument.presentationml.slide+xml"/>
  <Override PartName="/ppt/slideLayouts/slideLayout554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60006.xml" ContentType="application/vnd.openxmlformats-officedocument.presentationml.slideLayout+xml"/>
  <Override PartName="/ppt/slideLayouts/slideLayoutmaster346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0010.xml" ContentType="application/vnd.openxmlformats-officedocument.presentationml.slideLayout+xml"/>
  <Override PartName="/ppt/slideLayouts/slideLayout55450.xml" ContentType="application/vnd.openxmlformats-officedocument.presentationml.slideLayout+xml"/>
  <Override PartName="/ppt/slideLayouts/slideLayout55448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60005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55446.xml" ContentType="application/vnd.openxmlformats-officedocument.presentationml.slideLayout+xml"/>
  <Override PartName="/ppt/slideMasters/slideMaster3750.xml" ContentType="application/vnd.openxmlformats-officedocument.presentationml.slideMaster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97.xml" ContentType="application/vnd.openxmlformats-officedocument.presentationml.slideLayout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Layouts/slideLayout55440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9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master3750.xml" ContentType="application/vnd.openxmlformats-officedocument.presentationml.slideLayout+xml"/>
  <Override PartName="/ppt/slideLayouts/slideLayout60004.xml" ContentType="application/vnd.openxmlformats-officedocument.presentationml.slideLayout+xml"/>
  <Override PartName="/ppt/theme/theme68.xml" ContentType="application/vnd.openxmlformats-officedocument.theme+xml"/>
  <Override PartName="/ppt/slideLayouts/slideLayout55441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1091.xml" ContentType="application/vnd.openxmlformats-officedocument.presentationml.slideLayout+xml"/>
  <Override PartName="/ppt/slides/slide17.xml" ContentType="application/vnd.openxmlformats-officedocument.presentationml.slide+xml"/>
  <Override PartName="/ppt/theme/theme3465.xml" ContentType="application/vnd.openxmlformats-officedocument.theme+xml"/>
  <Override PartName="/ppt/slideLayouts/slideLayout55449.xml" ContentType="application/vnd.openxmlformats-officedocument.presentationml.slideLayout+xml"/>
  <Override PartName="/ppt/slideLayouts/slideLayoutmaster68.xml" ContentType="application/vnd.openxmlformats-officedocument.presentationml.slideLayout+xml"/>
  <Override PartName="/ppt/slideMasters/slideMaster68.xml" ContentType="application/vnd.openxmlformats-officedocument.presentationml.slideMaster+xml"/>
  <Override PartName="/ppt/slideLayouts/slideLayout60003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089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5544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092.xml" ContentType="application/vnd.openxmlformats-officedocument.presentationml.slideLayout+xml"/>
  <Override PartName="/ppt/slides/slide33.xml" ContentType="application/vnd.openxmlformats-officedocument.presentationml.slide+xml"/>
  <Override PartName="/ppt/theme/theme3750.xml" ContentType="application/vnd.openxmlformats-officedocument.theme+xml"/>
  <Override PartName="/ppt/slides/slide1.xml" ContentType="application/vnd.openxmlformats-officedocument.presentationml.slide+xml"/>
  <Override PartName="/ppt/slideLayouts/slideLayout60002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1088.xml" ContentType="application/vnd.openxmlformats-officedocument.presentationml.slideLayout+xml"/>
  <Override PartName="/ppt/slideLayouts/slideLayout60000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55443.xml" ContentType="application/vnd.openxmlformats-officedocument.presentationml.slideLayout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6000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embedTrueTypeFonts="1">
  <p:sldMasterIdLst>
    <p:sldMasterId r:id="rId4" id="2147483716"/>
    <p:sldMasterId r:id="rId5" id="2147487113"/>
    <p:sldMasterId r:id="rId6" id="2147487398"/>
  </p:sldMasterIdLst>
  <p:sldIdLst>
    <p:sldId r:id="rIds493" id="493"/>
    <p:sldId r:id="rIds467" id="467"/>
    <p:sldId r:id="rIds468" id="468"/>
    <p:sldId r:id="rIds469" id="469"/>
    <p:sldId r:id="rIds528" id="528"/>
    <p:sldId r:id="rIds540" id="540"/>
    <p:sldId r:id="rIds513" id="513"/>
    <p:sldId r:id="rIds470" id="470"/>
    <p:sldId r:id="rIds555" id="555"/>
    <p:sldId r:id="rIds471" id="471"/>
    <p:sldId r:id="rIds472" id="472"/>
    <p:sldId r:id="rIds473" id="473"/>
    <p:sldId r:id="rIds474" id="474"/>
    <p:sldId r:id="rIds475" id="475"/>
    <p:sldId r:id="rIds527" id="527"/>
    <p:sldId r:id="rIds554" id="554"/>
    <p:sldId r:id="rIds542" id="542"/>
    <p:sldId r:id="rIds537" id="537"/>
    <p:sldId r:id="rIds476" id="476"/>
    <p:sldId r:id="rIds543" id="543"/>
    <p:sldId r:id="rIds544" id="544"/>
    <p:sldId r:id="rIds545" id="545"/>
    <p:sldId r:id="rIds546" id="546"/>
    <p:sldId r:id="rIds482" id="482"/>
    <p:sldId r:id="rIds483" id="483"/>
    <p:sldId r:id="rIds486" id="486"/>
    <p:sldId r:id="rIds498" id="498"/>
    <p:sldId r:id="rIds500" id="500"/>
    <p:sldId r:id="rIds547" id="547"/>
    <p:sldId r:id="rIds548" id="548"/>
    <p:sldId r:id="rIds549" id="549"/>
    <p:sldId r:id="rIds550" id="550"/>
    <p:sldId r:id="rIds551" id="551"/>
    <p:sldId r:id="rIds552" id="552"/>
    <p:sldId r:id="rIds553" id="553"/>
  </p:sldIdLst>
  <p:sldSz cx="9144000" cy="6858000" type="screen4x3"/>
  <p:notesSz cx="9144000" cy="6858000"/>
  <p:embeddedFontLst>
    <p:embeddedFont>
      <p:font typeface="WPS Special 1"/>
      <p:regular r:id="rId49"/>
    </p:embeddedFont>
  </p:embeddedFontLst>
  <p:defaultTextStyle>
    <a:lvl1pPr indent="0" algn="l" fontAlgn="base" marL="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 New Roman"/>
        <a:ea charset="0" typeface="Arial"/>
      </a:defRPr>
    </a:lvl1pPr>
    <a:lvl2pPr indent="0" algn="l" fontAlgn="base" marL="4572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 New Roman"/>
        <a:ea charset="0" typeface="Arial"/>
      </a:defRPr>
    </a:lvl2pPr>
    <a:lvl3pPr indent="0" algn="l" fontAlgn="base" marL="9144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 New Roman"/>
        <a:ea charset="0" typeface="Arial"/>
      </a:defRPr>
    </a:lvl3pPr>
    <a:lvl4pPr indent="0" algn="l" fontAlgn="base" marL="13716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 New Roman"/>
        <a:ea charset="0" typeface="Arial"/>
      </a:defRPr>
    </a:lvl4pPr>
    <a:lvl5pPr indent="0" algn="l" fontAlgn="base" marL="1828800" eaLnBrk="0" hangingPunct="false" rtl="false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charset="0" typeface="Times New Roman"/>
        <a:ea charset="0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4" Type="http://schemas.openxmlformats.org/officeDocument/2006/relationships/slideMaster" Target="slideMasters/slideMaster68.xml" /><Relationship Id="rId5" Type="http://schemas.openxmlformats.org/officeDocument/2006/relationships/slideMaster" Target="slideMasters/slideMaster3465.xml" /><Relationship Id="rId6" Type="http://schemas.openxmlformats.org/officeDocument/2006/relationships/slideMaster" Target="slideMasters/slideMaster3750.xml" /><Relationship Id="rIds493" Type="http://schemas.openxmlformats.org/officeDocument/2006/relationships/slide" Target="slides/slide0.xml" /><Relationship Id="rIds467" Type="http://schemas.openxmlformats.org/officeDocument/2006/relationships/slide" Target="slides/slide1.xml" /><Relationship Id="rIds468" Type="http://schemas.openxmlformats.org/officeDocument/2006/relationships/slide" Target="slides/slide2.xml" /><Relationship Id="rIds469" Type="http://schemas.openxmlformats.org/officeDocument/2006/relationships/slide" Target="slides/slide3.xml" /><Relationship Id="rIds528" Type="http://schemas.openxmlformats.org/officeDocument/2006/relationships/slide" Target="slides/slide4.xml" /><Relationship Id="rIds540" Type="http://schemas.openxmlformats.org/officeDocument/2006/relationships/slide" Target="slides/slide5.xml" /><Relationship Id="rIds513" Type="http://schemas.openxmlformats.org/officeDocument/2006/relationships/slide" Target="slides/slide6.xml" /><Relationship Id="rIds470" Type="http://schemas.openxmlformats.org/officeDocument/2006/relationships/slide" Target="slides/slide7.xml" /><Relationship Id="rIds555" Type="http://schemas.openxmlformats.org/officeDocument/2006/relationships/slide" Target="slides/slide8.xml" /><Relationship Id="rIds471" Type="http://schemas.openxmlformats.org/officeDocument/2006/relationships/slide" Target="slides/slide9.xml" /><Relationship Id="rIds472" Type="http://schemas.openxmlformats.org/officeDocument/2006/relationships/slide" Target="slides/slide10.xml" /><Relationship Id="rIds473" Type="http://schemas.openxmlformats.org/officeDocument/2006/relationships/slide" Target="slides/slide11.xml" /><Relationship Id="rIds474" Type="http://schemas.openxmlformats.org/officeDocument/2006/relationships/slide" Target="slides/slide12.xml" /><Relationship Id="rIds475" Type="http://schemas.openxmlformats.org/officeDocument/2006/relationships/slide" Target="slides/slide13.xml" /><Relationship Id="rIds527" Type="http://schemas.openxmlformats.org/officeDocument/2006/relationships/slide" Target="slides/slide14.xml" /><Relationship Id="rIds554" Type="http://schemas.openxmlformats.org/officeDocument/2006/relationships/slide" Target="slides/slide15.xml" /><Relationship Id="rIds542" Type="http://schemas.openxmlformats.org/officeDocument/2006/relationships/slide" Target="slides/slide16.xml" /><Relationship Id="rIds537" Type="http://schemas.openxmlformats.org/officeDocument/2006/relationships/slide" Target="slides/slide17.xml" /><Relationship Id="rIds476" Type="http://schemas.openxmlformats.org/officeDocument/2006/relationships/slide" Target="slides/slide18.xml" /><Relationship Id="rIds543" Type="http://schemas.openxmlformats.org/officeDocument/2006/relationships/slide" Target="slides/slide19.xml" /><Relationship Id="rIds544" Type="http://schemas.openxmlformats.org/officeDocument/2006/relationships/slide" Target="slides/slide20.xml" /><Relationship Id="rIds545" Type="http://schemas.openxmlformats.org/officeDocument/2006/relationships/slide" Target="slides/slide21.xml" /><Relationship Id="rIds546" Type="http://schemas.openxmlformats.org/officeDocument/2006/relationships/slide" Target="slides/slide22.xml" /><Relationship Id="rIds482" Type="http://schemas.openxmlformats.org/officeDocument/2006/relationships/slide" Target="slides/slide28.xml" /><Relationship Id="rIds483" Type="http://schemas.openxmlformats.org/officeDocument/2006/relationships/slide" Target="slides/slide29.xml" /><Relationship Id="rIds486" Type="http://schemas.openxmlformats.org/officeDocument/2006/relationships/slide" Target="slides/slide32.xml" /><Relationship Id="rIds498" Type="http://schemas.openxmlformats.org/officeDocument/2006/relationships/slide" Target="slides/slide33.xml" /><Relationship Id="rIds500" Type="http://schemas.openxmlformats.org/officeDocument/2006/relationships/slide" Target="slides/slide34.xml" /><Relationship Id="rIds547" Type="http://schemas.openxmlformats.org/officeDocument/2006/relationships/slide" Target="slides/slide35.xml" /><Relationship Id="rIds548" Type="http://schemas.openxmlformats.org/officeDocument/2006/relationships/slide" Target="slides/slide36.xml" /><Relationship Id="rIds549" Type="http://schemas.openxmlformats.org/officeDocument/2006/relationships/slide" Target="slides/slide37.xml" /><Relationship Id="rIds550" Type="http://schemas.openxmlformats.org/officeDocument/2006/relationships/slide" Target="slides/slide38.xml" /><Relationship Id="rIds551" Type="http://schemas.openxmlformats.org/officeDocument/2006/relationships/slide" Target="slides/slide39.xml" /><Relationship Id="rIds552" Type="http://schemas.openxmlformats.org/officeDocument/2006/relationships/slide" Target="slides/slide40.xml" /><Relationship Id="rIds553" Type="http://schemas.openxmlformats.org/officeDocument/2006/relationships/slide" Target="slides/slide41.xml" /><Relationship Id="rIdp46" Type="http://schemas.openxmlformats.org/officeDocument/2006/relationships/presProps" Target="presProps.xml" /><Relationship Id="rIdp47" Type="http://schemas.openxmlformats.org/officeDocument/2006/relationships/tableStyles" Target="tableStyles.xml" /><Relationship Id="rIdp48" Type="http://schemas.openxmlformats.org/officeDocument/2006/relationships/viewProps" Target="viewProps.xml" /><Relationship Id="rId49" Type="http://schemas.openxmlformats.org/officeDocument/2006/relationships/font" Target="fonts/WPS_Specail_1.fntdata" /><Relationship Id="rIdt51" Type="http://schemas.openxmlformats.org/officeDocument/2006/relationships/theme" Target="theme/theme68.xml" /></Relationships>
</file>

<file path=ppt/slideLayouts/_rels/slideLayout108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8.xml" /></Relationships>
</file>

<file path=ppt/slideLayouts/_rels/slideLayout108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8.xml" /></Relationships>
</file>

<file path=ppt/slideLayouts/_rels/slideLayout109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8.xml" /></Relationships>
</file>

<file path=ppt/slideLayouts/_rels/slideLayout109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8.xml" /></Relationships>
</file>

<file path=ppt/slideLayouts/_rels/slideLayout109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8.xml" /></Relationships>
</file>

<file path=ppt/slideLayouts/_rels/slideLayout109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8.xml" /></Relationships>
</file>

<file path=ppt/slideLayouts/_rels/slideLayout109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8.xml" /></Relationships>
</file>

<file path=ppt/slideLayouts/_rels/slideLayout109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8.xml" /></Relationships>
</file>

<file path=ppt/slideLayouts/_rels/slideLayout109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8.xml" /></Relationships>
</file>

<file path=ppt/slideLayouts/_rels/slideLayout109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8.xml" /></Relationships>
</file>

<file path=ppt/slideLayouts/_rels/slideLayout109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68.xml" /></Relationships>
</file>

<file path=ppt/slideLayouts/_rels/slideLayout554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465.xml" /></Relationships>
</file>

<file path=ppt/slideLayouts/_rels/slideLayout554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465.xml" /></Relationships>
</file>

<file path=ppt/slideLayouts/_rels/slideLayout554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465.xml" /></Relationships>
</file>

<file path=ppt/slideLayouts/_rels/slideLayout554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465.xml" /></Relationships>
</file>

<file path=ppt/slideLayouts/_rels/slideLayout554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465.xml" /></Relationships>
</file>

<file path=ppt/slideLayouts/_rels/slideLayout554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465.xml" /></Relationships>
</file>

<file path=ppt/slideLayouts/_rels/slideLayout554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465.xml" /></Relationships>
</file>

<file path=ppt/slideLayouts/_rels/slideLayout5544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465.xml" /></Relationships>
</file>

<file path=ppt/slideLayouts/_rels/slideLayout5544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465.xml" /></Relationships>
</file>

<file path=ppt/slideLayouts/_rels/slideLayout5544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465.xml" /></Relationships>
</file>

<file path=ppt/slideLayouts/_rels/slideLayout5545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465.xml" /></Relationships>
</file>

<file path=ppt/slideLayouts/_rels/slideLayout6000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750.xml" /></Relationships>
</file>

<file path=ppt/slideLayouts/_rels/slideLayout6000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750.xml" /></Relationships>
</file>

<file path=ppt/slideLayouts/_rels/slideLayout6000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750.xml" /></Relationships>
</file>

<file path=ppt/slideLayouts/_rels/slideLayout6000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750.xml" /></Relationships>
</file>

<file path=ppt/slideLayouts/_rels/slideLayout6000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750.xml" /></Relationships>
</file>

<file path=ppt/slideLayouts/_rels/slideLayout6000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750.xml" /></Relationships>
</file>

<file path=ppt/slideLayouts/_rels/slideLayout6000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750.xml" /></Relationships>
</file>

<file path=ppt/slideLayouts/_rels/slideLayout6000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750.xml" /></Relationships>
</file>

<file path=ppt/slideLayouts/_rels/slideLayout6000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750.xml" /></Relationships>
</file>

<file path=ppt/slideLayouts/_rels/slideLayout6000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750.xml" /></Relationships>
</file>

<file path=ppt/slideLayouts/_rels/slideLayout600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750.xml" /></Relationships>
</file>

<file path=ppt/slideLayouts/_rels/slideLayoutmaster3465.xml.rels><?xml version="1.0" encoding="UTF-8" standalone="yes" ?><Relationships xmlns="http://schemas.openxmlformats.org/package/2006/relationships"><Relationship Id="rId3465" Type="http://schemas.openxmlformats.org/officeDocument/2006/relationships/slideMaster" Target="../slideMasters/slideMaster3465.xml" /></Relationships>
</file>

<file path=ppt/slideLayouts/_rels/slideLayoutmaster3750.xml.rels><?xml version="1.0" encoding="UTF-8" standalone="yes" ?><Relationships xmlns="http://schemas.openxmlformats.org/package/2006/relationships"><Relationship Id="rId3750" Type="http://schemas.openxmlformats.org/officeDocument/2006/relationships/slideMaster" Target="../slideMasters/slideMaster3750.xml" /></Relationships>
</file>

<file path=ppt/slideLayouts/_rels/slideLayoutmaster68.xml.rels><?xml version="1.0" encoding="UTF-8" standalone="yes" ?><Relationships xmlns="http://schemas.openxmlformats.org/package/2006/relationships"><Relationship Id="rId68" Type="http://schemas.openxmlformats.org/officeDocument/2006/relationships/slideMaster" Target="../slideMasters/slideMaster68.xml" /></Relationships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5544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5544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5544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5544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5544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5544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5544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5544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5544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5544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5545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6000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6000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6000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6000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6000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6000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6000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6000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6000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6000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6001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F0C30789-F72E-45DA-B8A0-4C157FB3B374}">
              <a:rPr lang="ar-SA" smtClean="0"/>
              <a:pPr/>
              <a:t>08/01/1430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C65C48AB-C01B-4DE5-B4A6-4710F9C8C0F2}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 thruBlk="false"/>
  </p:transition>
</p:sldLayout>
</file>

<file path=ppt/slideLayouts/slideLayoutmaster346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2048" name=""/>
        <p:cNvGrpSpPr>
          <a:grpSpLocks/>
        </p:cNvGrpSpPr>
        <p:nvPr/>
      </p:nvGrpSpPr>
      <p:grpSpPr>
        <a:xfrm/>
      </p:grpSpPr>
      <p:sp>
        <p:nvSpPr>
          <p:cNvPr id="2050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"/>
          <p:cNvSpPr>
            <a:spLocks noGrp="1" noChangeAspect="0"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2" name=""/>
          <p:cNvSpPr>
            <a:spLocks noGrp="1" noChangeAspect="0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fld type="datetime15" id="{12FF1C42-D199-3052-4465-587298610EC3}">
              <a:rPr lang="en-US" altLang="en-US" sz="1200" dirty="0">
                <a:solidFill>
                  <a:srgbClr val="898989"/>
                </a:solidFill>
              </a:rPr>
              <a:t/>
            </a:fld>
          </a:p>
        </p:txBody>
      </p:sp>
      <p:sp>
        <p:nvSpPr>
          <p:cNvPr id="2053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54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3054-4465-587298610EC3}">
              <a:rPr lang="en-US" altLang="en-US" sz="1200" dirty="0">
                <a:solidFill>
                  <a:srgbClr val="898989"/>
                </a:solidFill>
              </a:rPr>
              <a:t>32</a:t>
            </a:fld>
          </a:p>
        </p:txBody>
      </p:sp>
    </p:spTree>
  </p:cSld>
</p:sldLayout>
</file>

<file path=ppt/slideLayouts/slideLayoutmaster375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gradFill>
          <a:gsLst>
            <a:gs pos="0">
              <a:srgbClr val="0000cc"/>
            </a:gs>
            <a:gs pos="50000">
              <a:srgbClr val="00005e"/>
            </a:gs>
            <a:gs pos="100000">
              <a:srgbClr val="0000cc"/>
            </a:gs>
          </a:gsLst>
          <a:lin ang="5400000" scaled="1"/>
        </a:gradFill>
      </p:bgPr>
    </p:bg>
    <p:spTree>
      <p:nvGrpSpPr>
        <p:cNvPr id="3072" name=""/>
        <p:cNvGrpSpPr>
          <a:grpSpLocks/>
        </p:cNvGrpSpPr>
        <p:nvPr/>
      </p:nvGrpSpPr>
      <p:grpSpPr>
        <a:xfrm/>
      </p:grpSpPr>
      <p:sp>
        <p:nvSpPr>
          <p:cNvPr id="3074" name=""/>
          <p:cNvSpPr>
            <a:spLocks noChangeAspect="0"/>
          </p:cNvSpPr>
          <p:nvPr/>
        </p:nvSpPr>
        <p:spPr>
          <a:xfrm>
            <a:off x="0" y="0"/>
            <a:ext cx="9144000" cy="220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/>
          <a:p>
            <a:pPr algn="r"/>
            <a:endParaRPr lang="en-US" altLang="en-US" dirty="0"/>
          </a:p>
        </p:txBody>
      </p:sp>
      <p:sp>
        <p:nvSpPr>
          <p:cNvPr id="3075" name=""/>
          <p:cNvSpPr txBox="1">
            <a:spLocks noChangeAspect="0"/>
          </p:cNvSpPr>
          <p:nvPr/>
        </p:nvSpPr>
        <p:spPr>
          <a:xfrm>
            <a:off x="457200" y="533400"/>
            <a:ext cx="8229600" cy="1008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4000" dirty="0">
                <a:solidFill>
                  <a:srgbClr val="339933"/>
                </a:solidFill>
                <a:latin charset="0" typeface="Georgia"/>
              </a:rPr>
              <a:t>Human Anatomy &amp; Physiology</a:t>
            </a:r>
          </a:p>
          <a:p>
            <a:pPr algn="ctr">
              <a:lnSpc>
                <a:spcPct val="130000"/>
              </a:lnSpc>
            </a:pPr>
            <a:r>
              <a:rPr lang="en-US" altLang="en-US" sz="1500" dirty="0">
                <a:latin charset="0" typeface="Arial"/>
              </a:rPr>
              <a:t>FIFTH EDITION</a:t>
            </a:r>
          </a:p>
        </p:txBody>
      </p:sp>
      <p:sp>
        <p:nvSpPr>
          <p:cNvPr id="3076" name=""/>
          <p:cNvSpPr txBox="1">
            <a:spLocks noChangeAspect="0"/>
          </p:cNvSpPr>
          <p:nvPr/>
        </p:nvSpPr>
        <p:spPr>
          <a:xfrm>
            <a:off x="5943600" y="1600200"/>
            <a:ext cx="21336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/>
            <a:r>
              <a:rPr lang="en-US" altLang="en-US" sz="1600" dirty="0" b="1">
                <a:solidFill>
                  <a:srgbClr val="008000"/>
                </a:solidFill>
                <a:latin charset="0" typeface="Georgia"/>
              </a:rPr>
              <a:t>Elaine N. Marieb</a:t>
            </a:r>
          </a:p>
        </p:txBody>
      </p:sp>
      <p:sp>
        <p:nvSpPr>
          <p:cNvPr id="3077" name=""/>
          <p:cNvSpPr txBox="1">
            <a:spLocks noChangeAspect="0"/>
          </p:cNvSpPr>
          <p:nvPr/>
        </p:nvSpPr>
        <p:spPr>
          <a:xfrm>
            <a:off x="2297113" y="76200"/>
            <a:ext cx="4643437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400" dirty="0">
                <a:solidFill>
                  <a:srgbClr val="990000"/>
                </a:solidFill>
                <a:latin charset="0" typeface="Georgia"/>
              </a:rPr>
              <a:t>PowerPoint</a:t>
            </a:r>
            <a:r>
              <a:rPr lang="en-US" altLang="en-US" sz="1400" dirty="0">
                <a:solidFill>
                  <a:srgbClr val="990000"/>
                </a:solidFill>
                <a:latin charset="0" typeface="Georgia"/>
              </a:rPr>
              <a:t>®</a:t>
            </a:r>
            <a:r>
              <a:rPr lang="en-US" altLang="en-US" sz="1400" dirty="0">
                <a:solidFill>
                  <a:srgbClr val="990000"/>
                </a:solidFill>
                <a:latin charset="0" typeface="Georgia"/>
              </a:rPr>
              <a:t> Lecture Slide Presentation by Vince Austin</a:t>
            </a:r>
          </a:p>
        </p:txBody>
      </p:sp>
      <p:sp>
        <p:nvSpPr>
          <p:cNvPr id="3078" name=""/>
          <p:cNvSpPr>
            <a:spLocks noChangeAspect="0"/>
          </p:cNvSpPr>
          <p:nvPr/>
        </p:nvSpPr>
        <p:spPr>
          <a:xfrm>
            <a:off x="8305800" y="1828800"/>
            <a:ext cx="0" cy="3962400"/>
          </a:xfrm>
          <a:prstGeom prst="line">
            <a:avLst/>
          </a:prstGeom>
          <a:noFill/>
          <a:ln w="12700">
            <a:solidFill>
              <a:srgbClr val="cc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9" name=""/>
          <p:cNvSpPr>
            <a:spLocks noChangeAspect="0"/>
          </p:cNvSpPr>
          <p:nvPr/>
        </p:nvSpPr>
        <p:spPr>
          <a:xfrm>
            <a:off x="8229600" y="5715000"/>
            <a:ext cx="15240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none" anchor="ctr"/>
          <a:lstStyle/>
          <a:p>
            <a:pPr algn="r"/>
            <a:endParaRPr lang="en-US" altLang="en-US" dirty="0"/>
          </a:p>
        </p:txBody>
      </p:sp>
      <p:sp>
        <p:nvSpPr>
          <p:cNvPr id="3080" name=""/>
          <p:cNvSpPr txBox="1">
            <a:spLocks noChangeAspect="0"/>
          </p:cNvSpPr>
          <p:nvPr/>
        </p:nvSpPr>
        <p:spPr>
          <a:xfrm>
            <a:off x="2474913" y="6461125"/>
            <a:ext cx="4211637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000" dirty="0"/>
              <a:t>Copyright © 2003 Pearson Education, Inc. publishing as Benjamin Cummings</a:t>
            </a:r>
          </a:p>
        </p:txBody>
      </p:sp>
      <p:sp>
        <p:nvSpPr>
          <p:cNvPr id="3081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152400" y="130175"/>
            <a:ext cx="8610600" cy="479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82" name=""/>
          <p:cNvSpPr>
            <a:spLocks noGrp="1" noChangeAspect="0"/>
          </p:cNvSpPr>
          <p:nvPr>
            <p:ph type="body" sz="full" idx="1"/>
          </p:nvPr>
        </p:nvSpPr>
        <p:spPr>
          <a:xfrm>
            <a:off x="228600" y="2301875"/>
            <a:ext cx="8534400" cy="273526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</p:sldLayout>
</file>

<file path=ppt/slideLayouts/slideLayoutmaster6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152400" y="130175"/>
            <a:ext cx="8610600" cy="479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"/>
          <p:cNvSpPr>
            <a:spLocks noGrp="1" noChangeAspect="0"/>
          </p:cNvSpPr>
          <p:nvPr>
            <p:ph type="body" sz="full" idx="1"/>
          </p:nvPr>
        </p:nvSpPr>
        <p:spPr>
          <a:xfrm>
            <a:off x="228600" y="2301875"/>
            <a:ext cx="8534400" cy="273526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28-1068-587298610EC3}">
              <a:rPr lang="en-US" altLang="en-US" sz="1400" dirty="0" b="1"/>
              <a:t>0</a:t>
            </a:fld>
          </a:p>
        </p:txBody>
      </p:sp>
    </p:spTree>
  </p:cSld>
</p:sldLayout>
</file>

<file path=ppt/slideMasters/_rels/slideMaster3465.xml.rels><?xml version="1.0" encoding="UTF-8" standalone="yes" ?><Relationships xmlns="http://schemas.openxmlformats.org/package/2006/relationships"><Relationship Id="rId1" Type="http://schemas.openxmlformats.org/officeDocument/2006/relationships/theme" Target="../theme/theme3465.xml" /><Relationship Id="rId2" Type="http://schemas.openxmlformats.org/officeDocument/2006/relationships/slideLayout" Target="../slideLayouts/slideLayout55440.xml" /><Relationship Id="rId3" Type="http://schemas.openxmlformats.org/officeDocument/2006/relationships/slideLayout" Target="../slideLayouts/slideLayout55441.xml" /><Relationship Id="rId4" Type="http://schemas.openxmlformats.org/officeDocument/2006/relationships/slideLayout" Target="../slideLayouts/slideLayout55442.xml" /><Relationship Id="rId5" Type="http://schemas.openxmlformats.org/officeDocument/2006/relationships/slideLayout" Target="../slideLayouts/slideLayout55443.xml" /><Relationship Id="rId6" Type="http://schemas.openxmlformats.org/officeDocument/2006/relationships/slideLayout" Target="../slideLayouts/slideLayout55444.xml" /><Relationship Id="rId7" Type="http://schemas.openxmlformats.org/officeDocument/2006/relationships/slideLayout" Target="../slideLayouts/slideLayout55445.xml" /><Relationship Id="rId8" Type="http://schemas.openxmlformats.org/officeDocument/2006/relationships/slideLayout" Target="../slideLayouts/slideLayout55446.xml" /><Relationship Id="rId9" Type="http://schemas.openxmlformats.org/officeDocument/2006/relationships/slideLayout" Target="../slideLayouts/slideLayout55447.xml" /><Relationship Id="rId10" Type="http://schemas.openxmlformats.org/officeDocument/2006/relationships/slideLayout" Target="../slideLayouts/slideLayout55448.xml" /><Relationship Id="rId11" Type="http://schemas.openxmlformats.org/officeDocument/2006/relationships/slideLayout" Target="../slideLayouts/slideLayout55449.xml" /><Relationship Id="rId12" Type="http://schemas.openxmlformats.org/officeDocument/2006/relationships/slideLayout" Target="../slideLayouts/slideLayout55450.xml" /><Relationship Id="rId13" Type="http://schemas.openxmlformats.org/officeDocument/2006/relationships/slideLayout" Target="../slideLayouts/slideLayoutmaster3465.xml" /></Relationships>
</file>

<file path=ppt/slideMasters/_rels/slideMaster3750.xml.rels><?xml version="1.0" encoding="UTF-8" standalone="yes" ?><Relationships xmlns="http://schemas.openxmlformats.org/package/2006/relationships"><Relationship Id="rId1" Type="http://schemas.openxmlformats.org/officeDocument/2006/relationships/theme" Target="../theme/theme3750.xml" /><Relationship Id="rId2" Type="http://schemas.openxmlformats.org/officeDocument/2006/relationships/slideLayout" Target="../slideLayouts/slideLayout60000.xml" /><Relationship Id="rId3" Type="http://schemas.openxmlformats.org/officeDocument/2006/relationships/slideLayout" Target="../slideLayouts/slideLayout60001.xml" /><Relationship Id="rId4" Type="http://schemas.openxmlformats.org/officeDocument/2006/relationships/slideLayout" Target="../slideLayouts/slideLayout60002.xml" /><Relationship Id="rId5" Type="http://schemas.openxmlformats.org/officeDocument/2006/relationships/slideLayout" Target="../slideLayouts/slideLayout60003.xml" /><Relationship Id="rId6" Type="http://schemas.openxmlformats.org/officeDocument/2006/relationships/slideLayout" Target="../slideLayouts/slideLayout60004.xml" /><Relationship Id="rId7" Type="http://schemas.openxmlformats.org/officeDocument/2006/relationships/slideLayout" Target="../slideLayouts/slideLayout60005.xml" /><Relationship Id="rId8" Type="http://schemas.openxmlformats.org/officeDocument/2006/relationships/slideLayout" Target="../slideLayouts/slideLayout60006.xml" /><Relationship Id="rId9" Type="http://schemas.openxmlformats.org/officeDocument/2006/relationships/slideLayout" Target="../slideLayouts/slideLayout60007.xml" /><Relationship Id="rId10" Type="http://schemas.openxmlformats.org/officeDocument/2006/relationships/slideLayout" Target="../slideLayouts/slideLayout60008.xml" /><Relationship Id="rId11" Type="http://schemas.openxmlformats.org/officeDocument/2006/relationships/slideLayout" Target="../slideLayouts/slideLayout60009.xml" /><Relationship Id="rId12" Type="http://schemas.openxmlformats.org/officeDocument/2006/relationships/slideLayout" Target="../slideLayouts/slideLayout60010.xml" /><Relationship Id="rId13" Type="http://schemas.openxmlformats.org/officeDocument/2006/relationships/slideLayout" Target="../slideLayouts/slideLayoutmaster3750.xml" /></Relationships>
</file>

<file path=ppt/slideMasters/_rels/slideMaster68.xml.rels><?xml version="1.0" encoding="UTF-8" standalone="yes" ?><Relationships xmlns="http://schemas.openxmlformats.org/package/2006/relationships"><Relationship Id="rId1" Type="http://schemas.openxmlformats.org/officeDocument/2006/relationships/theme" Target="../theme/theme68.xml" /><Relationship Id="rId2" Type="http://schemas.openxmlformats.org/officeDocument/2006/relationships/slideLayout" Target="../slideLayouts/slideLayout1088.xml" /><Relationship Id="rId3" Type="http://schemas.openxmlformats.org/officeDocument/2006/relationships/slideLayout" Target="../slideLayouts/slideLayout1089.xml" /><Relationship Id="rId4" Type="http://schemas.openxmlformats.org/officeDocument/2006/relationships/slideLayout" Target="../slideLayouts/slideLayout1090.xml" /><Relationship Id="rId5" Type="http://schemas.openxmlformats.org/officeDocument/2006/relationships/slideLayout" Target="../slideLayouts/slideLayout1091.xml" /><Relationship Id="rId6" Type="http://schemas.openxmlformats.org/officeDocument/2006/relationships/slideLayout" Target="../slideLayouts/slideLayout1092.xml" /><Relationship Id="rId7" Type="http://schemas.openxmlformats.org/officeDocument/2006/relationships/slideLayout" Target="../slideLayouts/slideLayout1093.xml" /><Relationship Id="rId8" Type="http://schemas.openxmlformats.org/officeDocument/2006/relationships/slideLayout" Target="../slideLayouts/slideLayout1094.xml" /><Relationship Id="rId9" Type="http://schemas.openxmlformats.org/officeDocument/2006/relationships/slideLayout" Target="../slideLayouts/slideLayout1095.xml" /><Relationship Id="rId10" Type="http://schemas.openxmlformats.org/officeDocument/2006/relationships/slideLayout" Target="../slideLayouts/slideLayout1096.xml" /><Relationship Id="rId11" Type="http://schemas.openxmlformats.org/officeDocument/2006/relationships/slideLayout" Target="../slideLayouts/slideLayout1097.xml" /><Relationship Id="rId12" Type="http://schemas.openxmlformats.org/officeDocument/2006/relationships/slideLayout" Target="../slideLayouts/slideLayout1098.xml" /><Relationship Id="rId13" Type="http://schemas.openxmlformats.org/officeDocument/2006/relationships/slideLayout" Target="../slideLayouts/slideLayoutmaster68.xml" /></Relationships>
</file>

<file path=ppt/slideMasters/slideMaster3465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2048" name=""/>
        <p:cNvGrpSpPr>
          <a:grpSpLocks/>
        </p:cNvGrpSpPr>
        <p:nvPr/>
      </p:nvGrpSpPr>
      <p:grpSpPr>
        <a:xfrm/>
      </p:grpSpPr>
      <p:sp>
        <p:nvSpPr>
          <p:cNvPr id="2050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"/>
          <p:cNvSpPr>
            <a:spLocks noGrp="1" noChangeAspect="0"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2" name=""/>
          <p:cNvSpPr>
            <a:spLocks noGrp="1" noChangeAspect="0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/>
            <a:fld type="datetime15" id="{12FF1C42-D199-3052-4465-587298610EC3}">
              <a:rPr lang="en-US" altLang="en-US" sz="1200" dirty="0">
                <a:solidFill>
                  <a:srgbClr val="898989"/>
                </a:solidFill>
              </a:rPr>
              <a:t/>
            </a:fld>
          </a:p>
        </p:txBody>
      </p:sp>
      <p:sp>
        <p:nvSpPr>
          <p:cNvPr id="2053" name=""/>
          <p:cNvSpPr>
            <a:spLocks noGrp="1" noChangeAspect="0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054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type="slidenum" id="{12FF1C42-D199-3054-4465-587298610EC3}">
              <a:rPr lang="en-US" altLang="en-US" sz="1200" dirty="0">
                <a:solidFill>
                  <a:srgbClr val="898989"/>
                </a:solidFill>
              </a:rPr>
              <a:t>32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12" r:id="rId2"/>
    <p:sldLayoutId id="2147489113" r:id="rId3"/>
    <p:sldLayoutId id="2147489114" r:id="rId4"/>
    <p:sldLayoutId id="2147489115" r:id="rId5"/>
    <p:sldLayoutId id="2147489116" r:id="rId6"/>
    <p:sldLayoutId id="2147489117" r:id="rId7"/>
    <p:sldLayoutId id="2147489118" r:id="rId8"/>
    <p:sldLayoutId id="2147489119" r:id="rId9"/>
    <p:sldLayoutId id="2147489120" r:id="rId10"/>
    <p:sldLayoutId id="2147489121" r:id="rId11"/>
    <p:sldLayoutId id="2147489122" r:id="rId12"/>
    <p:sldLayoutId id="2147489123" r:id="rId13"/>
  </p:sldLayoutIdLst>
  <p:txStyles>
    <p:titleStyle>
      <a:lvl1pPr indent="0" algn="ctr" fontAlgn="base" marL="0" eaLnBrk="0" hangingPunct="false" rtl="false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charset="0" typeface="Calibri"/>
        </a:defRPr>
      </a:lvl1pPr>
    </p:titleStyle>
    <p:bodyStyle>
      <a:lvl1pPr indent="-342900" algn="l" fontAlgn="base" marL="342900" eaLnBrk="0" hangingPunct="fals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•"/>
        <a:defRPr sz="3200">
          <a:solidFill>
            <a:srgbClr val="000000"/>
          </a:solidFill>
          <a:latin charset="0" typeface="Calibri"/>
        </a:defRPr>
      </a:lvl1pPr>
      <a:lvl2pPr indent="-285750" algn="l" fontAlgn="base" marL="742950" eaLnBrk="0" hangingPunct="fals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–"/>
        <a:defRPr sz="2800">
          <a:solidFill>
            <a:srgbClr val="000000"/>
          </a:solidFill>
          <a:latin charset="0" typeface="Calibri"/>
        </a:defRPr>
      </a:lvl2pPr>
      <a:lvl3pPr indent="-228600" algn="l" fontAlgn="base" marL="1143000" eaLnBrk="0" hangingPunct="fals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•"/>
        <a:defRPr sz="2400">
          <a:solidFill>
            <a:srgbClr val="000000"/>
          </a:solidFill>
          <a:latin charset="0" typeface="Calibri"/>
        </a:defRPr>
      </a:lvl3pPr>
      <a:lvl4pPr indent="-228600" algn="l" fontAlgn="base" marL="1600200" eaLnBrk="0" hangingPunct="fals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–"/>
        <a:defRPr sz="2000">
          <a:solidFill>
            <a:srgbClr val="000000"/>
          </a:solidFill>
          <a:latin charset="0" typeface="Calibri"/>
        </a:defRPr>
      </a:lvl4pPr>
      <a:lvl5pPr indent="-228600" algn="l" fontAlgn="base" marL="2057400" eaLnBrk="0" hangingPunct="false" rtl="false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»"/>
        <a:defRPr sz="2000">
          <a:solidFill>
            <a:srgbClr val="000000"/>
          </a:solidFill>
          <a:latin charset="0" typeface="Calibri"/>
        </a:defRPr>
      </a:lvl5pPr>
    </p:bodyStyle>
    <p:otherStyle>
      <a:lvl1pPr indent="0" algn="l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1pPr>
      <a:lvl2pPr indent="0" algn="l" fontAlgn="base" marL="4572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2pPr>
      <a:lvl3pPr indent="0" algn="l" fontAlgn="base" marL="9144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3pPr>
      <a:lvl4pPr indent="0" algn="l" fontAlgn="base" marL="13716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4pPr>
      <a:lvl5pPr indent="0" algn="l" fontAlgn="base" marL="182880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Calibri"/>
        </a:defRPr>
      </a:lvl5pPr>
    </p:otherStyle>
  </p:txStyles>
</p:sldMaster>
</file>

<file path=ppt/slideMasters/slideMaster3750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gradFill>
          <a:gsLst>
            <a:gs pos="0">
              <a:srgbClr val="0000cc"/>
            </a:gs>
            <a:gs pos="50000">
              <a:srgbClr val="00005e"/>
            </a:gs>
            <a:gs pos="100000">
              <a:srgbClr val="0000cc"/>
            </a:gs>
          </a:gsLst>
          <a:lin ang="5400000" scaled="1"/>
        </a:gradFill>
      </p:bgPr>
    </p:bg>
    <p:spTree>
      <p:nvGrpSpPr>
        <p:cNvPr id="3072" name=""/>
        <p:cNvGrpSpPr>
          <a:grpSpLocks/>
        </p:cNvGrpSpPr>
        <p:nvPr/>
      </p:nvGrpSpPr>
      <p:grpSpPr>
        <a:xfrm/>
      </p:grpSpPr>
      <p:sp>
        <p:nvSpPr>
          <p:cNvPr id="3074" name=""/>
          <p:cNvSpPr>
            <a:spLocks noChangeAspect="0"/>
          </p:cNvSpPr>
          <p:nvPr/>
        </p:nvSpPr>
        <p:spPr>
          <a:xfrm>
            <a:off x="0" y="0"/>
            <a:ext cx="9144000" cy="220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/>
          <a:p>
            <a:pPr algn="r"/>
            <a:endParaRPr lang="en-US" altLang="en-US" dirty="0"/>
          </a:p>
        </p:txBody>
      </p:sp>
      <p:sp>
        <p:nvSpPr>
          <p:cNvPr id="3075" name=""/>
          <p:cNvSpPr txBox="1">
            <a:spLocks noChangeAspect="0"/>
          </p:cNvSpPr>
          <p:nvPr/>
        </p:nvSpPr>
        <p:spPr>
          <a:xfrm>
            <a:off x="457200" y="533400"/>
            <a:ext cx="8229600" cy="1008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4000" dirty="0">
                <a:solidFill>
                  <a:srgbClr val="339933"/>
                </a:solidFill>
                <a:latin charset="0" typeface="Georgia"/>
              </a:rPr>
              <a:t>Human Anatomy &amp; Physiology</a:t>
            </a:r>
          </a:p>
          <a:p>
            <a:pPr algn="ctr">
              <a:lnSpc>
                <a:spcPct val="130000"/>
              </a:lnSpc>
            </a:pPr>
            <a:r>
              <a:rPr lang="en-US" altLang="en-US" sz="1500" dirty="0">
                <a:latin charset="0" typeface="Arial"/>
              </a:rPr>
              <a:t>FIFTH EDITION</a:t>
            </a:r>
          </a:p>
        </p:txBody>
      </p:sp>
      <p:sp>
        <p:nvSpPr>
          <p:cNvPr id="3076" name=""/>
          <p:cNvSpPr txBox="1">
            <a:spLocks noChangeAspect="0"/>
          </p:cNvSpPr>
          <p:nvPr/>
        </p:nvSpPr>
        <p:spPr>
          <a:xfrm>
            <a:off x="5943600" y="1600200"/>
            <a:ext cx="21336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/>
            <a:r>
              <a:rPr lang="en-US" altLang="en-US" sz="1600" dirty="0" b="1">
                <a:solidFill>
                  <a:srgbClr val="008000"/>
                </a:solidFill>
                <a:latin charset="0" typeface="Georgia"/>
              </a:rPr>
              <a:t>Elaine N. Marieb</a:t>
            </a:r>
          </a:p>
        </p:txBody>
      </p:sp>
      <p:sp>
        <p:nvSpPr>
          <p:cNvPr id="3077" name=""/>
          <p:cNvSpPr txBox="1">
            <a:spLocks noChangeAspect="0"/>
          </p:cNvSpPr>
          <p:nvPr/>
        </p:nvSpPr>
        <p:spPr>
          <a:xfrm>
            <a:off x="2297113" y="76200"/>
            <a:ext cx="4643437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400" dirty="0">
                <a:solidFill>
                  <a:srgbClr val="990000"/>
                </a:solidFill>
                <a:latin charset="0" typeface="Georgia"/>
              </a:rPr>
              <a:t>PowerPoint</a:t>
            </a:r>
            <a:r>
              <a:rPr lang="en-US" altLang="en-US" sz="1400" dirty="0">
                <a:solidFill>
                  <a:srgbClr val="990000"/>
                </a:solidFill>
                <a:latin charset="0" typeface="Georgia"/>
              </a:rPr>
              <a:t>®</a:t>
            </a:r>
            <a:r>
              <a:rPr lang="en-US" altLang="en-US" sz="1400" dirty="0">
                <a:solidFill>
                  <a:srgbClr val="990000"/>
                </a:solidFill>
                <a:latin charset="0" typeface="Georgia"/>
              </a:rPr>
              <a:t> Lecture Slide Presentation by Vince Austin</a:t>
            </a:r>
          </a:p>
        </p:txBody>
      </p:sp>
      <p:sp>
        <p:nvSpPr>
          <p:cNvPr id="3078" name=""/>
          <p:cNvSpPr>
            <a:spLocks noChangeAspect="0"/>
          </p:cNvSpPr>
          <p:nvPr/>
        </p:nvSpPr>
        <p:spPr>
          <a:xfrm>
            <a:off x="8305800" y="1828800"/>
            <a:ext cx="0" cy="3962400"/>
          </a:xfrm>
          <a:prstGeom prst="line">
            <a:avLst/>
          </a:prstGeom>
          <a:noFill/>
          <a:ln w="12700">
            <a:solidFill>
              <a:srgbClr val="cc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079" name=""/>
          <p:cNvSpPr>
            <a:spLocks noChangeAspect="0"/>
          </p:cNvSpPr>
          <p:nvPr/>
        </p:nvSpPr>
        <p:spPr>
          <a:xfrm>
            <a:off x="8229600" y="5715000"/>
            <a:ext cx="15240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none" anchor="ctr"/>
          <a:lstStyle/>
          <a:p>
            <a:pPr algn="r"/>
            <a:endParaRPr lang="en-US" altLang="en-US" dirty="0"/>
          </a:p>
        </p:txBody>
      </p:sp>
      <p:sp>
        <p:nvSpPr>
          <p:cNvPr id="3080" name=""/>
          <p:cNvSpPr txBox="1">
            <a:spLocks noChangeAspect="0"/>
          </p:cNvSpPr>
          <p:nvPr/>
        </p:nvSpPr>
        <p:spPr>
          <a:xfrm>
            <a:off x="2474913" y="6461125"/>
            <a:ext cx="4211637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000" dirty="0"/>
              <a:t>Copyright © 2003 Pearson Education, Inc. publishing as Benjamin Cummings</a:t>
            </a:r>
          </a:p>
        </p:txBody>
      </p:sp>
      <p:sp>
        <p:nvSpPr>
          <p:cNvPr id="3081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152400" y="130175"/>
            <a:ext cx="8610600" cy="479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82" name=""/>
          <p:cNvSpPr>
            <a:spLocks noGrp="1" noChangeAspect="0"/>
          </p:cNvSpPr>
          <p:nvPr>
            <p:ph type="body" sz="full" idx="1"/>
          </p:nvPr>
        </p:nvSpPr>
        <p:spPr>
          <a:xfrm>
            <a:off x="228600" y="2301875"/>
            <a:ext cx="8534400" cy="273526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24" r:id="rId2"/>
    <p:sldLayoutId id="2147489125" r:id="rId3"/>
    <p:sldLayoutId id="2147489126" r:id="rId4"/>
    <p:sldLayoutId id="2147489127" r:id="rId5"/>
    <p:sldLayoutId id="2147489128" r:id="rId6"/>
    <p:sldLayoutId id="2147489129" r:id="rId7"/>
    <p:sldLayoutId id="2147489130" r:id="rId8"/>
    <p:sldLayoutId id="2147489131" r:id="rId9"/>
    <p:sldLayoutId id="2147489132" r:id="rId10"/>
    <p:sldLayoutId id="2147489133" r:id="rId11"/>
    <p:sldLayoutId id="2147489134" r:id="rId12"/>
    <p:sldLayoutId id="2147489135" r:id="rId13"/>
  </p:sldLayoutIdLst>
  <p:txStyles>
    <p:titleStyle>
      <a:lvl1pPr indent="0" algn="l" fontAlgn="base" marL="0" eaLnBrk="0" hangingPunct="false" rtl="false">
        <a:lnSpc>
          <a:spcPct val="70000"/>
        </a:lnSpc>
        <a:spcBef>
          <a:spcPct val="0"/>
        </a:spcBef>
        <a:spcAft>
          <a:spcPct val="0"/>
        </a:spcAft>
        <a:buNone/>
        <a:defRPr sz="3600" b="1">
          <a:solidFill>
            <a:srgbClr val="990000"/>
          </a:solidFill>
          <a:latin charset="0" typeface="Times New Roman"/>
        </a:defRPr>
      </a:lvl1pPr>
    </p:titleStyle>
    <p:bodyStyle>
      <a:lvl1pPr indent="-342900" algn="l" fontAlgn="base" marL="342900" eaLnBrk="0" hangingPunct="false" rtl="false">
        <a:lnSpc>
          <a:spcPct val="90000"/>
        </a:lnSpc>
        <a:spcBef>
          <a:spcPct val="40000"/>
        </a:spcBef>
        <a:spcAft>
          <a:spcPct val="0"/>
        </a:spcAft>
        <a:buClr>
          <a:srgbClr val="000099"/>
        </a:buClr>
        <a:buChar char="•"/>
        <a:defRPr sz="2900">
          <a:solidFill>
            <a:srgbClr val="000000"/>
          </a:solidFill>
          <a:latin charset="0" typeface="Times New Roman"/>
        </a:defRPr>
      </a:lvl1pPr>
      <a:lvl2pPr indent="-285750" algn="l" fontAlgn="base" marL="742950" eaLnBrk="0" hangingPunct="false" rtl="false">
        <a:lnSpc>
          <a:spcPct val="90000"/>
        </a:lnSpc>
        <a:spcBef>
          <a:spcPct val="40000"/>
        </a:spcBef>
        <a:spcAft>
          <a:spcPct val="0"/>
        </a:spcAft>
        <a:buClr>
          <a:srgbClr val="000099"/>
        </a:buClr>
        <a:buFont charset="0" typeface="Times New Roman"/>
        <a:buChar char="•"/>
        <a:defRPr sz="2800">
          <a:solidFill>
            <a:srgbClr val="000000"/>
          </a:solidFill>
          <a:latin charset="0" typeface="Times New Roman"/>
        </a:defRPr>
      </a:lvl2pPr>
      <a:lvl3pPr indent="-228600" algn="l" fontAlgn="base" marL="1143000" eaLnBrk="0" hangingPunct="false" rtl="false">
        <a:lnSpc>
          <a:spcPct val="90000"/>
        </a:lnSpc>
        <a:spcBef>
          <a:spcPct val="40000"/>
        </a:spcBef>
        <a:spcAft>
          <a:spcPct val="0"/>
        </a:spcAft>
        <a:buClr>
          <a:srgbClr val="000099"/>
        </a:buClr>
        <a:buChar char="•"/>
        <a:defRPr sz="2800">
          <a:solidFill>
            <a:srgbClr val="000000"/>
          </a:solidFill>
          <a:latin charset="0" typeface="Times New Roman"/>
        </a:defRPr>
      </a:lvl3pPr>
      <a:lvl4pPr indent="-228600" algn="l" fontAlgn="base" marL="1600200" eaLnBrk="0" hangingPunct="false" rtl="false">
        <a:lnSpc>
          <a:spcPct val="90000"/>
        </a:lnSpc>
        <a:spcBef>
          <a:spcPct val="40000"/>
        </a:spcBef>
        <a:spcAft>
          <a:spcPct val="0"/>
        </a:spcAft>
        <a:buClr>
          <a:srgbClr val="000099"/>
        </a:buClr>
        <a:buChar char="–"/>
        <a:defRPr sz="2800">
          <a:solidFill>
            <a:srgbClr val="000000"/>
          </a:solidFill>
          <a:latin charset="0" typeface="Times New Roman"/>
        </a:defRPr>
      </a:lvl4pPr>
      <a:lvl5pPr indent="-228600" algn="l" fontAlgn="base" marL="2057400" eaLnBrk="0" hangingPunct="false" rtl="false">
        <a:lnSpc>
          <a:spcPct val="90000"/>
        </a:lnSpc>
        <a:spcBef>
          <a:spcPct val="40000"/>
        </a:spcBef>
        <a:spcAft>
          <a:spcPct val="0"/>
        </a:spcAft>
        <a:buClr>
          <a:srgbClr val="000099"/>
        </a:buClr>
        <a:buChar char="»"/>
        <a:defRPr sz="2800">
          <a:solidFill>
            <a:srgbClr val="000000"/>
          </a:solidFill>
          <a:latin charset="0" typeface="Times New Roman"/>
        </a:defRPr>
      </a:lvl5pPr>
    </p:bodyStyle>
    <p:otherStyle>
      <a:lvl1pPr indent="0" algn="r" fontAlgn="base" marL="0" eaLnBrk="1" hangingPunct="true" rtl="tru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 New Roman"/>
        </a:defRPr>
      </a:lvl1pPr>
      <a:lvl2pPr indent="0" algn="r" fontAlgn="base" marL="457200" eaLnBrk="1" hangingPunct="true" rtl="tru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 New Roman"/>
        </a:defRPr>
      </a:lvl2pPr>
      <a:lvl3pPr indent="0" algn="r" fontAlgn="base" marL="914400" eaLnBrk="1" hangingPunct="true" rtl="tru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 New Roman"/>
        </a:defRPr>
      </a:lvl3pPr>
      <a:lvl4pPr indent="0" algn="r" fontAlgn="base" marL="1371600" eaLnBrk="1" hangingPunct="true" rtl="tru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 New Roman"/>
        </a:defRPr>
      </a:lvl4pPr>
      <a:lvl5pPr indent="0" algn="r" fontAlgn="base" marL="1828800" eaLnBrk="1" hangingPunct="true" rtl="tru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 New Roman"/>
        </a:defRPr>
      </a:lvl5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Grp="1" noChangeAspect="0"/>
          </p:cNvSpPr>
          <p:nvPr>
            <p:ph type="title" sz="full" idx="4294967295"/>
          </p:nvPr>
        </p:nvSpPr>
        <p:spPr>
          <a:xfrm>
            <a:off x="152400" y="130175"/>
            <a:ext cx="8610600" cy="479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"/>
          <p:cNvSpPr>
            <a:spLocks noGrp="1" noChangeAspect="0"/>
          </p:cNvSpPr>
          <p:nvPr>
            <p:ph type="body" sz="full" idx="1"/>
          </p:nvPr>
        </p:nvSpPr>
        <p:spPr>
          <a:xfrm>
            <a:off x="228600" y="2301875"/>
            <a:ext cx="8534400" cy="273526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"/>
          <p:cNvSpPr>
            <a:spLocks noGrp="1" noChangeAspect="0"/>
          </p:cNvSpPr>
          <p:nvPr>
            <p:ph type="sldNum" sz="quarter" idx="4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28-1068-587298610EC3}">
              <a:rPr lang="en-US" altLang="en-US" sz="1400" dirty="0" b="1"/>
              <a:t>0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2"/>
    <p:sldLayoutId id="2147489101" r:id="rId3"/>
    <p:sldLayoutId id="2147489102" r:id="rId4"/>
    <p:sldLayoutId id="2147489103" r:id="rId5"/>
    <p:sldLayoutId id="2147489104" r:id="rId6"/>
    <p:sldLayoutId id="2147489105" r:id="rId7"/>
    <p:sldLayoutId id="2147489106" r:id="rId8"/>
    <p:sldLayoutId id="2147489107" r:id="rId9"/>
    <p:sldLayoutId id="2147489108" r:id="rId10"/>
    <p:sldLayoutId id="2147489109" r:id="rId11"/>
    <p:sldLayoutId id="2147489110" r:id="rId12"/>
    <p:sldLayoutId id="2147489111" r:id="rId13"/>
  </p:sldLayoutIdLst>
  <p:txStyles>
    <p:titleStyle>
      <a:lvl1pPr indent="0" algn="l" fontAlgn="base" marL="0" eaLnBrk="0" hangingPunct="false" rtl="false">
        <a:lnSpc>
          <a:spcPct val="70000"/>
        </a:lnSpc>
        <a:spcBef>
          <a:spcPct val="0"/>
        </a:spcBef>
        <a:spcAft>
          <a:spcPct val="0"/>
        </a:spcAft>
        <a:buNone/>
        <a:defRPr sz="3600" b="1">
          <a:solidFill>
            <a:srgbClr val="990000"/>
          </a:solidFill>
          <a:latin charset="0" typeface="Times New Roman"/>
        </a:defRPr>
      </a:lvl1pPr>
    </p:titleStyle>
    <p:bodyStyle>
      <a:lvl1pPr indent="-342900" algn="l" fontAlgn="base" marL="342900" eaLnBrk="0" hangingPunct="false" rtl="false">
        <a:lnSpc>
          <a:spcPct val="90000"/>
        </a:lnSpc>
        <a:spcBef>
          <a:spcPct val="40000"/>
        </a:spcBef>
        <a:spcAft>
          <a:spcPct val="0"/>
        </a:spcAft>
        <a:buClr>
          <a:srgbClr val="000099"/>
        </a:buClr>
        <a:buChar char="•"/>
        <a:defRPr sz="2900">
          <a:solidFill>
            <a:srgbClr val="000000"/>
          </a:solidFill>
          <a:latin charset="0" typeface="Times New Roman"/>
        </a:defRPr>
      </a:lvl1pPr>
      <a:lvl2pPr indent="-285750" algn="l" fontAlgn="base" marL="742950" eaLnBrk="0" hangingPunct="false" rtl="false">
        <a:lnSpc>
          <a:spcPct val="90000"/>
        </a:lnSpc>
        <a:spcBef>
          <a:spcPct val="40000"/>
        </a:spcBef>
        <a:spcAft>
          <a:spcPct val="0"/>
        </a:spcAft>
        <a:buClr>
          <a:srgbClr val="000099"/>
        </a:buClr>
        <a:buFont charset="0" typeface="Times New Roman"/>
        <a:buChar char="•"/>
        <a:defRPr sz="2800">
          <a:solidFill>
            <a:srgbClr val="000000"/>
          </a:solidFill>
          <a:latin charset="0" typeface="Times New Roman"/>
        </a:defRPr>
      </a:lvl2pPr>
      <a:lvl3pPr indent="-228600" algn="l" fontAlgn="base" marL="1143000" eaLnBrk="0" hangingPunct="false" rtl="false">
        <a:lnSpc>
          <a:spcPct val="90000"/>
        </a:lnSpc>
        <a:spcBef>
          <a:spcPct val="40000"/>
        </a:spcBef>
        <a:spcAft>
          <a:spcPct val="0"/>
        </a:spcAft>
        <a:buClr>
          <a:srgbClr val="000099"/>
        </a:buClr>
        <a:buChar char="•"/>
        <a:defRPr sz="2800">
          <a:solidFill>
            <a:srgbClr val="000000"/>
          </a:solidFill>
          <a:latin charset="0" typeface="Times New Roman"/>
        </a:defRPr>
      </a:lvl3pPr>
      <a:lvl4pPr indent="-228600" algn="l" fontAlgn="base" marL="1600200" eaLnBrk="0" hangingPunct="false" rtl="false">
        <a:lnSpc>
          <a:spcPct val="90000"/>
        </a:lnSpc>
        <a:spcBef>
          <a:spcPct val="40000"/>
        </a:spcBef>
        <a:spcAft>
          <a:spcPct val="0"/>
        </a:spcAft>
        <a:buClr>
          <a:srgbClr val="000099"/>
        </a:buClr>
        <a:buChar char="–"/>
        <a:defRPr sz="2800">
          <a:solidFill>
            <a:srgbClr val="000000"/>
          </a:solidFill>
          <a:latin charset="0" typeface="Times New Roman"/>
        </a:defRPr>
      </a:lvl4pPr>
      <a:lvl5pPr indent="-228600" algn="l" fontAlgn="base" marL="2057400" eaLnBrk="0" hangingPunct="false" rtl="false">
        <a:lnSpc>
          <a:spcPct val="90000"/>
        </a:lnSpc>
        <a:spcBef>
          <a:spcPct val="40000"/>
        </a:spcBef>
        <a:spcAft>
          <a:spcPct val="0"/>
        </a:spcAft>
        <a:buClr>
          <a:srgbClr val="000099"/>
        </a:buClr>
        <a:buChar char="»"/>
        <a:defRPr sz="2800">
          <a:solidFill>
            <a:srgbClr val="000000"/>
          </a:solidFill>
          <a:latin charset="0" typeface="Times New Roman"/>
        </a:defRPr>
      </a:lvl5pPr>
    </p:bodyStyle>
    <p:otherStyle>
      <a:lvl1pPr indent="0" algn="r" fontAlgn="base" marL="0" eaLnBrk="1" hangingPunct="true" rtl="tru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 New Roman"/>
        </a:defRPr>
      </a:lvl1pPr>
      <a:lvl2pPr indent="0" algn="r" fontAlgn="base" marL="457200" eaLnBrk="1" hangingPunct="true" rtl="tru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 New Roman"/>
        </a:defRPr>
      </a:lvl2pPr>
      <a:lvl3pPr indent="0" algn="r" fontAlgn="base" marL="914400" eaLnBrk="1" hangingPunct="true" rtl="tru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 New Roman"/>
        </a:defRPr>
      </a:lvl3pPr>
      <a:lvl4pPr indent="0" algn="r" fontAlgn="base" marL="1371600" eaLnBrk="1" hangingPunct="true" rtl="tru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 New Roman"/>
        </a:defRPr>
      </a:lvl4pPr>
      <a:lvl5pPr indent="0" algn="r" fontAlgn="base" marL="1828800" eaLnBrk="1" hangingPunct="true" rtl="true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charset="0" typeface="Times New Roman"/>
        </a:defRPr>
      </a:lvl5pPr>
    </p:otherStyle>
  </p:txStyles>
</p:sldMaster>
</file>

<file path=ppt/slides/_rels/slide0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/Relationships>
</file>

<file path=ppt/slides/_rels/slide1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/Relationships>
</file>

<file path=ppt/slides/_rels/slide10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8" Type="http://schemas.openxmlformats.org/officeDocument/2006/relationships/image" Target="../media/picture8.png" /></Relationships>
</file>

<file path=ppt/slides/_rels/slide11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8" Type="http://schemas.openxmlformats.org/officeDocument/2006/relationships/image" Target="../media/picture8.png" /></Relationships>
</file>

<file path=ppt/slides/_rels/slide12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9" Type="http://schemas.openxmlformats.org/officeDocument/2006/relationships/image" Target="../media/picture9.jpeg" /><Relationship Id="rID10" Type="http://schemas.openxmlformats.org/officeDocument/2006/relationships/image" Target="../media/picture10.png" /><Relationship Id="rID11" Type="http://schemas.openxmlformats.org/officeDocument/2006/relationships/image" Target="../media/picture11.jpeg" /><Relationship Id="rID12" Type="http://schemas.openxmlformats.org/officeDocument/2006/relationships/image" Target="../media/picture12.png" /><Relationship Id="rID13" Type="http://schemas.openxmlformats.org/officeDocument/2006/relationships/image" Target="../media/picture13.png" /></Relationships>
</file>

<file path=ppt/slides/_rels/slide13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14" Type="http://schemas.openxmlformats.org/officeDocument/2006/relationships/image" Target="../media/picture14.png" /><Relationship Id="rID15" Type="http://schemas.openxmlformats.org/officeDocument/2006/relationships/image" Target="../media/picture15.png" /></Relationships>
</file>

<file path=ppt/slides/_rels/slide14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16" Type="http://schemas.openxmlformats.org/officeDocument/2006/relationships/image" Target="../media/picture16.png" /></Relationships>
</file>

<file path=ppt/slides/_rels/slide15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17" Type="http://schemas.openxmlformats.org/officeDocument/2006/relationships/image" Target="../media/picture17.png" /></Relationships>
</file>

<file path=ppt/slides/_rels/slide16.xml.rels><?xml version="1.0" encoding="UTF-8" standalone="yes" ?><Relationships xmlns="http://schemas.openxmlformats.org/package/2006/relationships"><Relationship Id="rId3465" Type="http://schemas.openxmlformats.org/officeDocument/2006/relationships/slideLayout" Target="../slideLayouts/slideLayoutmaster3465.xml" /></Relationships>
</file>

<file path=ppt/slides/_rels/slide17.xml.rels><?xml version="1.0" encoding="UTF-8" standalone="yes" ?><Relationships xmlns="http://schemas.openxmlformats.org/package/2006/relationships"><Relationship Id="rId3465" Type="http://schemas.openxmlformats.org/officeDocument/2006/relationships/slideLayout" Target="../slideLayouts/slideLayoutmaster3465.xml" /></Relationships>
</file>

<file path=ppt/slides/_rels/slide18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18" Type="http://schemas.openxmlformats.org/officeDocument/2006/relationships/image" Target="../media/picture18.png" /></Relationships>
</file>

<file path=ppt/slides/_rels/slide19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19" Type="http://schemas.openxmlformats.org/officeDocument/2006/relationships/image" Target="../media/picture19.png" /><Relationship Id="rID21" Type="http://schemas.openxmlformats.org/officeDocument/2006/relationships/image" Target="../media/picture21.png" /><Relationship Id="rID20" Type="http://schemas.openxmlformats.org/officeDocument/2006/relationships/image" Target="../media/picture20.png" /></Relationships>
</file>

<file path=ppt/slides/_rels/slide2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1" Type="http://schemas.openxmlformats.org/officeDocument/2006/relationships/image" Target="../media/picture1.png" /></Relationships>
</file>

<file path=ppt/slides/_rels/slide20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19" Type="http://schemas.openxmlformats.org/officeDocument/2006/relationships/image" Target="../media/picture19.png" /><Relationship Id="rID20" Type="http://schemas.openxmlformats.org/officeDocument/2006/relationships/image" Target="../media/picture20.png" /><Relationship Id="rID21" Type="http://schemas.openxmlformats.org/officeDocument/2006/relationships/image" Target="../media/picture21.png" /></Relationships>
</file>

<file path=ppt/slides/_rels/slide21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19" Type="http://schemas.openxmlformats.org/officeDocument/2006/relationships/image" Target="../media/picture19.png" /><Relationship Id="rID20" Type="http://schemas.openxmlformats.org/officeDocument/2006/relationships/image" Target="../media/picture20.png" /><Relationship Id="rID21" Type="http://schemas.openxmlformats.org/officeDocument/2006/relationships/image" Target="../media/picture21.png" /></Relationships>
</file>

<file path=ppt/slides/_rels/slide22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22" Type="http://schemas.openxmlformats.org/officeDocument/2006/relationships/image" Target="../media/picture22.png" /><Relationship Id="rID23" Type="http://schemas.openxmlformats.org/officeDocument/2006/relationships/image" Target="../media/picture23.jpeg" /></Relationships>
</file>

<file path=ppt/slides/_rels/slide28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24" Type="http://schemas.openxmlformats.org/officeDocument/2006/relationships/image" Target="../media/picture24.png" /></Relationships>
</file>

<file path=ppt/slides/_rels/slide29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25" Type="http://schemas.openxmlformats.org/officeDocument/2006/relationships/image" Target="../media/picture25.png" /></Relationships>
</file>

<file path=ppt/slides/_rels/slide3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2" Type="http://schemas.openxmlformats.org/officeDocument/2006/relationships/image" Target="../media/picture2.png" /><Relationship Id="rID3" Type="http://schemas.openxmlformats.org/officeDocument/2006/relationships/image" Target="../media/picture3.png" /><Relationship Id="rID4" Type="http://schemas.openxmlformats.org/officeDocument/2006/relationships/image" Target="../media/picture4.png" /></Relationships>
</file>

<file path=ppt/slides/_rels/slide32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7" Type="http://schemas.openxmlformats.org/officeDocument/2006/relationships/image" Target="../media/picture7.png" /></Relationships>
</file>

<file path=ppt/slides/_rels/slide33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7" Type="http://schemas.openxmlformats.org/officeDocument/2006/relationships/image" Target="../media/picture7.png" /><Relationship Id="rID26" Type="http://schemas.openxmlformats.org/officeDocument/2006/relationships/image" Target="../media/picture26.jpeg" /><Relationship Id="rID27" Type="http://schemas.openxmlformats.org/officeDocument/2006/relationships/image" Target="../media/picture27.png" /><Relationship Id="rID28" Type="http://schemas.openxmlformats.org/officeDocument/2006/relationships/image" Target="../media/picture28.jpeg" /><Relationship Id="rID29" Type="http://schemas.openxmlformats.org/officeDocument/2006/relationships/image" Target="../media/picture29.jpeg" /><Relationship Id="rID30" Type="http://schemas.openxmlformats.org/officeDocument/2006/relationships/image" Target="../media/picture30.png" /><Relationship Id="rID31" Type="http://schemas.openxmlformats.org/officeDocument/2006/relationships/image" Target="../media/picture31.jpeg" /></Relationships>
</file>

<file path=ppt/slides/_rels/slide34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7" Type="http://schemas.openxmlformats.org/officeDocument/2006/relationships/image" Target="../media/picture7.png" /></Relationships>
</file>

<file path=ppt/slides/_rels/slide35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32" Type="http://schemas.openxmlformats.org/officeDocument/2006/relationships/image" Target="../media/picture32.jpeg" /></Relationships>
</file>

<file path=ppt/slides/_rels/slide36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33" Type="http://schemas.openxmlformats.org/officeDocument/2006/relationships/image" Target="../media/picture33.png" /></Relationships>
</file>

<file path=ppt/slides/_rels/slide37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/Relationships>
</file>

<file path=ppt/slides/_rels/slide38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34" Type="http://schemas.openxmlformats.org/officeDocument/2006/relationships/image" Target="../media/picture34.png" /></Relationships>
</file>

<file path=ppt/slides/_rels/slide39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35" Type="http://schemas.openxmlformats.org/officeDocument/2006/relationships/image" Target="../media/picture35.png" /></Relationships>
</file>

<file path=ppt/slides/_rels/slide4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5" Type="http://schemas.openxmlformats.org/officeDocument/2006/relationships/image" Target="../media/picture5.png" /></Relationships>
</file>

<file path=ppt/slides/_rels/slide40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36" Type="http://schemas.openxmlformats.org/officeDocument/2006/relationships/image" Target="../media/picture36.png" /></Relationships>
</file>

<file path=ppt/slides/_rels/slide41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37" Type="http://schemas.openxmlformats.org/officeDocument/2006/relationships/image" Target="../media/picture37.jpeg" /><Relationship Id="rID38" Type="http://schemas.openxmlformats.org/officeDocument/2006/relationships/image" Target="../media/picture38.jpeg" /><Relationship Id="rID39" Type="http://schemas.openxmlformats.org/officeDocument/2006/relationships/image" Target="../media/picture39.jpeg" /></Relationships>
</file>

<file path=ppt/slides/_rels/slide5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6" Type="http://schemas.openxmlformats.org/officeDocument/2006/relationships/image" Target="../media/picture6.png" /></Relationships>
</file>

<file path=ppt/slides/_rels/slide6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/Relationships>
</file>

<file path=ppt/slides/_rels/slide7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7" Type="http://schemas.openxmlformats.org/officeDocument/2006/relationships/image" Target="../media/picture7.png" /></Relationships>
</file>

<file path=ppt/slides/_rels/slide8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/Relationships>
</file>

<file path=ppt/slides/_rels/slide9.xml.rels><?xml version="1.0" encoding="UTF-8" standalone="yes" ?><Relationships xmlns="http://schemas.openxmlformats.org/package/2006/relationships"><Relationship Id="rId68" Type="http://schemas.openxmlformats.org/officeDocument/2006/relationships/slideLayout" Target="../slideLayouts/slideLayoutmaster68.xml" /><Relationship Id="rID8" Type="http://schemas.openxmlformats.org/officeDocument/2006/relationships/image" Target="../media/picture8.png" /></Relationships>
</file>

<file path=ppt/slides/slide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096" name=""/>
        <p:cNvGrpSpPr>
          <a:grpSpLocks/>
        </p:cNvGrpSpPr>
        <p:nvPr/>
      </p:nvGrpSpPr>
      <p:grpSpPr>
        <a:xfrm/>
      </p:grpSpPr>
      <p:sp>
        <p:nvSpPr>
          <p:cNvPr id="4098" name=""/>
          <p:cNvSpPr>
            <a:spLocks/>
          </p:cNvSpPr>
          <p:nvPr/>
        </p:nvSpPr>
        <p:spPr>
          <a:xfrm>
            <a:off x="304800" y="434975"/>
            <a:ext cx="8393112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en-US" altLang="en-US" dirty="0" b="1">
                <a:solidFill>
                  <a:srgbClr val="0000ff"/>
                </a:solidFill>
                <a:ea charset="0" typeface="Times New Roman"/>
              </a:rPr>
              <a:t>Clinical Electrocardiography:</a:t>
            </a:r>
          </a:p>
          <a:p>
            <a:pPr algn="just"/>
          </a:p>
          <a:p>
            <a:pPr algn="just"/>
            <a:r>
              <a:rPr lang="en-US" altLang="en-US" dirty="0">
                <a:solidFill>
                  <a:srgbClr val="002060"/>
                </a:solidFill>
                <a:latin charset="0" typeface="Arial Rounded MT Bold"/>
              </a:rPr>
              <a:t>Objectives</a:t>
            </a:r>
          </a:p>
          <a:p>
            <a:pPr algn="just"/>
          </a:p>
          <a:p>
            <a:pPr algn="just"/>
          </a:p>
          <a:p>
            <a:pPr algn="just">
              <a:buFont charset="0" typeface="Times New Roman"/>
              <a:buAutoNum type="arabicPlain"/>
            </a:pPr>
            <a:r>
              <a:rPr lang="en-US" altLang="en-US" dirty="0">
                <a:latin charset="0" typeface="Arial Rounded MT Bold"/>
              </a:rPr>
              <a:t>Describe the waves of the electrocardiogram. </a:t>
            </a:r>
          </a:p>
          <a:p>
            <a:pPr algn="just">
              <a:buFont charset="0" typeface="Times New Roman"/>
              <a:buAutoNum type="arabicPlain"/>
            </a:pPr>
          </a:p>
          <a:p>
            <a:pPr algn="just">
              <a:buFont charset="0" typeface="Times New Roman"/>
              <a:buAutoNum type="arabicPlain"/>
            </a:pPr>
            <a:r>
              <a:rPr lang="en-US" altLang="en-US" dirty="0">
                <a:latin charset="0" typeface="Arial Rounded MT Bold"/>
              </a:rPr>
              <a:t> Describe the way the electrocardiogram is </a:t>
            </a:r>
            <a:r>
              <a:rPr lang="en-US" altLang="en-US" dirty="0">
                <a:latin charset="0" typeface="Arial Rounded MT Bold"/>
              </a:rPr>
              <a:t>recorded</a:t>
            </a:r>
          </a:p>
          <a:p>
            <a:pPr algn="just">
              <a:buFont charset="0" typeface="Times New Roman"/>
              <a:buAutoNum type="arabicPlain"/>
            </a:pPr>
          </a:p>
          <a:p>
            <a:pPr algn="just">
              <a:buFont charset="0" typeface="Times New Roman"/>
              <a:buAutoNum type="arabicPlain"/>
            </a:pPr>
            <a:r>
              <a:rPr lang="en-US" altLang="en-US" dirty="0">
                <a:latin charset="0" typeface="Arial Rounded MT Bold"/>
              </a:rPr>
              <a:t>To relate heart electrical activity to an </a:t>
            </a:r>
            <a:r>
              <a:rPr lang="en-US" altLang="en-US" dirty="0">
                <a:latin charset="0" typeface="Arial Rounded MT Bold"/>
              </a:rPr>
              <a:t>electrocardiogram </a:t>
            </a:r>
            <a:r>
              <a:rPr lang="en-US" altLang="en-US" dirty="0">
                <a:latin charset="0" typeface="Arial Rounded MT Bold"/>
              </a:rPr>
              <a:t>tracing.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120" name=""/>
        <p:cNvGrpSpPr>
          <a:grpSpLocks/>
        </p:cNvGrpSpPr>
        <p:nvPr/>
      </p:nvGrpSpPr>
      <p:grpSpPr>
        <a:xfrm/>
      </p:grpSpPr>
      <p:sp>
        <p:nvSpPr>
          <p:cNvPr id="512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0" y="609600"/>
            <a:ext cx="8610600" cy="479425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r>
              <a:rPr lang="en-US" altLang="en-US" dirty="0">
                <a:solidFill>
                  <a:srgbClr val="0000ff"/>
                </a:solidFill>
                <a:ea charset="0" typeface="Times New Roman"/>
              </a:rPr>
              <a:t>Electrocardiography:</a:t>
            </a:r>
          </a:p>
        </p:txBody>
      </p:sp>
      <p:sp>
        <p:nvSpPr>
          <p:cNvPr id="5123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381000" y="2133600"/>
            <a:ext cx="8534400" cy="868363"/>
          </a:xfrm>
          <a:solidFill>
            <a:srgbClr val="c00000">
              <a:alpha val="100000"/>
            </a:srgbClr>
          </a:solidFill>
          <a:ln>
            <a:solidFill>
              <a:srgbClr val="000000"/>
            </a:solidFill>
          </a:ln>
        </p:spPr>
        <p:txBody>
          <a:bodyPr wrap="square" lIns="91440" rIns="91440" tIns="45720" bIns="45720" anchor="ctr">
            <a:spAutoFit/>
          </a:bodyPr>
          <a:lstStyle/>
          <a:p>
            <a:pPr>
              <a:buNone/>
            </a:pPr>
            <a:r>
              <a:rPr lang="en-US" altLang="en-US" sz="2800" dirty="0" b="1">
                <a:solidFill>
                  <a:srgbClr val="ffffff"/>
                </a:solidFill>
                <a:ea charset="0" typeface="Times New Roman"/>
              </a:rPr>
              <a:t>The science which deals with the recording, analysis &amp; interpretation of the electrical activity of the heart</a:t>
            </a:r>
          </a:p>
        </p:txBody>
      </p:sp>
      <p:sp>
        <p:nvSpPr>
          <p:cNvPr id="5124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28-1467-587298610EC3}">
              <a:rPr lang="en-US" altLang="en-US" sz="1400" dirty="0" b="1"/>
              <a:t>2</a:t>
            </a:fld>
          </a:p>
        </p:txBody>
      </p:sp>
      <p:sp>
        <p:nvSpPr>
          <p:cNvPr id="5125" name=""/>
          <p:cNvSpPr>
            <a:spLocks noChangeAspect="0"/>
          </p:cNvSpPr>
          <p:nvPr/>
        </p:nvSpPr>
        <p:spPr>
          <a:xfrm>
            <a:off x="457200" y="4133850"/>
            <a:ext cx="8229600" cy="1200150"/>
          </a:xfrm>
          <a:prstGeom prst="rect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dirty="0" b="1">
                <a:solidFill>
                  <a:srgbClr val="ffffff"/>
                </a:solidFill>
                <a:ea charset="0" typeface="Times New Roman"/>
              </a:rPr>
              <a:t>The body fluid are good conductor of electricity therefore the electrical activity occurring in the heart during each beat  can be picked up by the surface electrodes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0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charRg st="0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nodeType="clickPar" fill="hold">
                      <p:stCondLst>
                        <p:cond delay="indefinite"/>
                      </p:stCondLst>
                      <p:childTnLst>
                        <p:par>
                          <p:cTn id="1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build="allAtOnce"/>
      <p:bldP spid="5125" grpId="0" animBg="1" build="whol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4336" name=""/>
        <p:cNvGrpSpPr>
          <a:grpSpLocks/>
        </p:cNvGrpSpPr>
        <p:nvPr/>
      </p:nvGrpSpPr>
      <p:grpSpPr>
        <a:xfrm/>
      </p:grpSpPr>
      <p:pic>
        <p:nvPicPr>
          <p:cNvPr id="14338" name=""/>
          <p:cNvPicPr>
            <a:picLocks noChangeAspect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>
          <a:xfrm>
            <a:off x="1517650" y="1285875"/>
            <a:ext cx="6138863" cy="5280025"/>
          </a:xfrm>
          <a:prstGeom prst="rect">
            <a:avLst/>
          </a:prstGeom>
          <a:ln/>
        </p:spPr>
      </p:pic>
      <p:sp>
        <p:nvSpPr>
          <p:cNvPr id="14339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533400" y="533400"/>
            <a:ext cx="8610600" cy="479425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r>
              <a:rPr lang="en-US" altLang="en-US" dirty="0"/>
              <a:t>By another way: </a:t>
            </a:r>
          </a:p>
        </p:txBody>
      </p:sp>
      <p:sp>
        <p:nvSpPr>
          <p:cNvPr id="14340" name=""/>
          <p:cNvSpPr txBox="1">
            <a:spLocks noGrp="1" noChangeAspect="0"/>
          </p:cNvSpPr>
          <p:nvPr/>
        </p:nvSpPr>
        <p:spPr>
          <a:xfrm>
            <a:off x="6705600" y="6172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3052-1472-587298610EC3}">
              <a:rPr lang="en-US" altLang="en-US" sz="1400" dirty="0" b="1"/>
              <a:t>11</a:t>
            </a:fld>
          </a:p>
        </p:txBody>
      </p:sp>
      <p:sp>
        <p:nvSpPr>
          <p:cNvPr id="14341" name=""/>
          <p:cNvSpPr>
            <a:spLocks noChangeAspect="0"/>
          </p:cNvSpPr>
          <p:nvPr/>
        </p:nvSpPr>
        <p:spPr>
          <a:xfrm>
            <a:off x="2362200" y="2819400"/>
            <a:ext cx="1524000" cy="5842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25 mm</a:t>
            </a:r>
          </a:p>
        </p:txBody>
      </p:sp>
      <p:sp>
        <p:nvSpPr>
          <p:cNvPr id="14342" name=""/>
          <p:cNvSpPr>
            <a:spLocks noChangeAspect="0"/>
          </p:cNvSpPr>
          <p:nvPr/>
        </p:nvSpPr>
        <p:spPr>
          <a:xfrm>
            <a:off x="4876800" y="2819400"/>
            <a:ext cx="1219200" cy="5842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1 sec</a:t>
            </a:r>
          </a:p>
        </p:txBody>
      </p:sp>
      <p:sp>
        <p:nvSpPr>
          <p:cNvPr id="14343" name=""/>
          <p:cNvSpPr>
            <a:spLocks noChangeAspect="0"/>
          </p:cNvSpPr>
          <p:nvPr/>
        </p:nvSpPr>
        <p:spPr>
          <a:xfrm>
            <a:off x="2438400" y="3581400"/>
            <a:ext cx="1371600" cy="5842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 1 mm</a:t>
            </a:r>
          </a:p>
        </p:txBody>
      </p:sp>
      <p:sp>
        <p:nvSpPr>
          <p:cNvPr id="14344" name=""/>
          <p:cNvSpPr>
            <a:spLocks noChangeAspect="0"/>
          </p:cNvSpPr>
          <p:nvPr/>
        </p:nvSpPr>
        <p:spPr>
          <a:xfrm>
            <a:off x="5257800" y="3581400"/>
            <a:ext cx="457200" cy="5842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x</a:t>
            </a:r>
          </a:p>
        </p:txBody>
      </p:sp>
      <p:sp>
        <p:nvSpPr>
          <p:cNvPr id="14345" name=""/>
          <p:cNvSpPr>
            <a:spLocks noChangeAspect="0"/>
          </p:cNvSpPr>
          <p:nvPr/>
        </p:nvSpPr>
        <p:spPr>
          <a:xfrm>
            <a:off x="2362200" y="1828800"/>
            <a:ext cx="3962400" cy="5842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Speed 25 mm / sec</a:t>
            </a:r>
          </a:p>
        </p:txBody>
      </p:sp>
      <p:cxnSp>
        <p:nvCxnSpPr>
          <p:cNvPr id="14346" name=""/>
          <p:cNvCxnSpPr/>
          <p:nvPr/>
        </p:nvCxnSpPr>
        <p:spPr>
          <a:xfrm flipV="1">
            <a:off x="3581400" y="3276600"/>
            <a:ext cx="1371600" cy="762000"/>
          </a:xfrm>
          <a:prstGeom prst="straightConnector1">
            <a:avLst/>
          </a:prstGeom>
          <a:noFill/>
          <a:ln w="50800">
            <a:solidFill>
              <a:srgbClr val="c00000"/>
            </a:solidFill>
            <a:tailEnd type="arrow" w="med" len="med"/>
          </a:ln>
        </p:spPr>
      </p:cxnSp>
      <p:cxnSp>
        <p:nvCxnSpPr>
          <p:cNvPr id="14347" name=""/>
          <p:cNvCxnSpPr/>
          <p:nvPr/>
        </p:nvCxnSpPr>
        <p:spPr>
          <a:xfrm>
            <a:off x="3886200" y="3111500"/>
            <a:ext cx="1371600" cy="774700"/>
          </a:xfrm>
          <a:prstGeom prst="straightConnector1">
            <a:avLst/>
          </a:prstGeom>
          <a:noFill/>
          <a:ln w="50800">
            <a:solidFill>
              <a:srgbClr val="c00000"/>
            </a:solidFill>
            <a:tailEnd type="arrow" w="med" len="med"/>
          </a:ln>
        </p:spPr>
      </p:cxnSp>
      <p:sp>
        <p:nvSpPr>
          <p:cNvPr id="14348" name=""/>
          <p:cNvSpPr>
            <a:spLocks noChangeAspect="0"/>
          </p:cNvSpPr>
          <p:nvPr/>
        </p:nvSpPr>
        <p:spPr>
          <a:xfrm>
            <a:off x="2209800" y="5257800"/>
            <a:ext cx="457200" cy="5842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x</a:t>
            </a:r>
          </a:p>
        </p:txBody>
      </p:sp>
      <p:sp>
        <p:nvSpPr>
          <p:cNvPr id="14349" name=""/>
          <p:cNvSpPr>
            <a:spLocks noChangeAspect="0"/>
          </p:cNvSpPr>
          <p:nvPr/>
        </p:nvSpPr>
        <p:spPr>
          <a:xfrm>
            <a:off x="3505200" y="4953000"/>
            <a:ext cx="1371600" cy="1077913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 u="sng">
                <a:solidFill>
                  <a:srgbClr val="000000"/>
                </a:solidFill>
                <a:ea charset="0" typeface="Times New Roman"/>
              </a:rPr>
              <a:t> 1 × 1</a:t>
            </a:r>
          </a:p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   25</a:t>
            </a:r>
          </a:p>
        </p:txBody>
      </p:sp>
      <p:sp>
        <p:nvSpPr>
          <p:cNvPr id="14350" name=""/>
          <p:cNvSpPr>
            <a:spLocks noChangeAspect="0"/>
          </p:cNvSpPr>
          <p:nvPr/>
        </p:nvSpPr>
        <p:spPr>
          <a:xfrm>
            <a:off x="2895600" y="5257800"/>
            <a:ext cx="41910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=</a:t>
            </a:r>
          </a:p>
        </p:txBody>
      </p:sp>
      <p:sp>
        <p:nvSpPr>
          <p:cNvPr id="14351" name=""/>
          <p:cNvSpPr>
            <a:spLocks noChangeAspect="0"/>
          </p:cNvSpPr>
          <p:nvPr/>
        </p:nvSpPr>
        <p:spPr>
          <a:xfrm>
            <a:off x="4152900" y="2819400"/>
            <a:ext cx="41910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=</a:t>
            </a:r>
          </a:p>
        </p:txBody>
      </p:sp>
      <p:sp>
        <p:nvSpPr>
          <p:cNvPr id="14352" name=""/>
          <p:cNvSpPr>
            <a:spLocks noChangeAspect="0"/>
          </p:cNvSpPr>
          <p:nvPr/>
        </p:nvSpPr>
        <p:spPr>
          <a:xfrm>
            <a:off x="4229100" y="3581400"/>
            <a:ext cx="41910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=</a:t>
            </a:r>
          </a:p>
        </p:txBody>
      </p:sp>
      <p:sp>
        <p:nvSpPr>
          <p:cNvPr id="14353" name=""/>
          <p:cNvSpPr>
            <a:spLocks noChangeAspect="0"/>
          </p:cNvSpPr>
          <p:nvPr/>
        </p:nvSpPr>
        <p:spPr>
          <a:xfrm>
            <a:off x="5181600" y="5029200"/>
            <a:ext cx="41910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=</a:t>
            </a:r>
          </a:p>
        </p:txBody>
      </p:sp>
      <p:sp>
        <p:nvSpPr>
          <p:cNvPr id="14354" name=""/>
          <p:cNvSpPr>
            <a:spLocks noChangeAspect="0"/>
          </p:cNvSpPr>
          <p:nvPr/>
        </p:nvSpPr>
        <p:spPr>
          <a:xfrm>
            <a:off x="5676900" y="5029200"/>
            <a:ext cx="153193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0.04 sec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nodeType="clickPar" fill="hold">
                      <p:stCondLst>
                        <p:cond delay="indefinite"/>
                      </p:stCondLst>
                      <p:childTnLst>
                        <p:par>
                          <p:cTn id="1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nodeType="clickPar" fill="hold">
                      <p:stCondLst>
                        <p:cond delay="indefinite"/>
                      </p:stCondLst>
                      <p:childTnLst>
                        <p:par>
                          <p:cTn id="1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5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Par" fill="hold">
                      <p:stCondLst>
                        <p:cond delay="indefinite"/>
                      </p:stCondLst>
                      <p:childTnLst>
                        <p:par>
                          <p:cTn id="2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nodeType="clickPar" fill="hold">
                      <p:stCondLst>
                        <p:cond delay="indefinite"/>
                      </p:stCondLst>
                      <p:childTnLst>
                        <p:par>
                          <p:cTn id="2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nodeType="clickPar" fill="hold">
                      <p:stCondLst>
                        <p:cond delay="indefinite"/>
                      </p:stCondLst>
                      <p:childTnLst>
                        <p:par>
                          <p:cTn id="3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5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nodeType="clickPar" fill="hold">
                      <p:stCondLst>
                        <p:cond delay="indefinite"/>
                      </p:stCondLst>
                      <p:childTnLst>
                        <p:par>
                          <p:cTn id="3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nodeType="clickPar" fill="hold">
                      <p:stCondLst>
                        <p:cond delay="indefinite"/>
                      </p:stCondLst>
                      <p:childTnLst>
                        <p:par>
                          <p:cTn id="4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nodeType="clickPar" fill="hold">
                      <p:stCondLst>
                        <p:cond delay="indefinite"/>
                      </p:stCondLst>
                      <p:childTnLst>
                        <p:par>
                          <p:cTn id="5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nodeType="clickPar" fill="hold">
                      <p:stCondLst>
                        <p:cond delay="indefinite"/>
                      </p:stCondLst>
                      <p:childTnLst>
                        <p:par>
                          <p:cTn id="5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35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nodeType="clickPar" fill="hold">
                      <p:stCondLst>
                        <p:cond delay="indefinite"/>
                      </p:stCondLst>
                      <p:childTnLst>
                        <p:par>
                          <p:cTn id="6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nodeType="clickPar" fill="hold">
                      <p:stCondLst>
                        <p:cond delay="indefinite"/>
                      </p:stCondLst>
                      <p:childTnLst>
                        <p:par>
                          <p:cTn id="6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35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nodeType="clickPar" fill="hold">
                      <p:stCondLst>
                        <p:cond delay="indefinite"/>
                      </p:stCondLst>
                      <p:childTnLst>
                        <p:par>
                          <p:cTn id="7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35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 build="whole"/>
      <p:bldP spid="14342" grpId="0" animBg="1" build="whole"/>
      <p:bldP spid="14343" grpId="0" animBg="1" build="whole"/>
      <p:bldP spid="14344" grpId="0" animBg="1" build="whole"/>
      <p:bldP spid="14345" grpId="0" animBg="1" build="whole"/>
      <p:bldP spid="14348" grpId="0" animBg="1" build="whole"/>
      <p:bldP spid="14349" grpId="0" animBg="1" build="whole"/>
      <p:bldP spid="14350" grpId="0" animBg="0" build="allAtOnce"/>
      <p:bldP spid="14351" grpId="0" animBg="0" build="allAtOnce"/>
      <p:bldP spid="14352" grpId="0" animBg="0" build="allAtOnce"/>
      <p:bldP spid="14353" grpId="0" animBg="0" build="allAtOnce"/>
      <p:bldP spid="14354" grpId="0" animBg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5360" name=""/>
        <p:cNvGrpSpPr>
          <a:grpSpLocks/>
        </p:cNvGrpSpPr>
        <p:nvPr/>
      </p:nvGrpSpPr>
      <p:grpSpPr>
        <a:xfrm/>
      </p:grpSpPr>
      <p:sp>
        <p:nvSpPr>
          <p:cNvPr id="1536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30175"/>
            <a:ext cx="8610600" cy="479425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endParaRPr lang="en-US" altLang="en-US" dirty="0"/>
          </a:p>
        </p:txBody>
      </p:sp>
      <p:sp>
        <p:nvSpPr>
          <p:cNvPr id="15363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228600" y="2301875"/>
            <a:ext cx="8534400" cy="493713"/>
          </a:xfrm>
          <a:ln/>
        </p:spPr>
        <p:txBody>
          <a:bodyPr wrap="square" lIns="91440" rIns="91440" tIns="45720" bIns="45720" anchor="ctr">
            <a:spAutoFit/>
          </a:bodyPr>
          <a:lstStyle/>
          <a:p>
            <a:pPr/>
            <a:endParaRPr lang="en-US" altLang="en-US" dirty="0"/>
          </a:p>
        </p:txBody>
      </p:sp>
      <p:sp>
        <p:nvSpPr>
          <p:cNvPr id="15364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4076-1473-587298610EC3}">
              <a:rPr lang="en-US" altLang="en-US" sz="1400" dirty="0" b="1"/>
              <a:t>12</a:t>
            </a:fld>
          </a:p>
        </p:txBody>
      </p:sp>
      <p:pic>
        <p:nvPicPr>
          <p:cNvPr id="15365" name=""/>
          <p:cNvPicPr>
            <a:picLocks noChangeAspect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>
          <a:xfrm>
            <a:off x="1670050" y="1285875"/>
            <a:ext cx="6138863" cy="5280025"/>
          </a:xfrm>
          <a:prstGeom prst="rect">
            <a:avLst/>
          </a:prstGeom>
          <a:ln/>
        </p:spPr>
      </p:pic>
      <p:cxnSp>
        <p:nvCxnSpPr>
          <p:cNvPr id="15366" name=""/>
          <p:cNvCxnSpPr/>
          <p:nvPr/>
        </p:nvCxnSpPr>
        <p:spPr>
          <a:xfrm rot="5400000" flipH="1" flipV="1">
            <a:off x="1638301" y="3848100"/>
            <a:ext cx="3124200" cy="3175"/>
          </a:xfrm>
          <a:prstGeom prst="straightConnector1">
            <a:avLst/>
          </a:prstGeom>
          <a:noFill/>
          <a:ln w="50800">
            <a:solidFill>
              <a:srgbClr val="000000"/>
            </a:solidFill>
            <a:tailEnd type="arrow" w="med" len="med"/>
          </a:ln>
        </p:spPr>
      </p:cxnSp>
      <p:cxnSp>
        <p:nvCxnSpPr>
          <p:cNvPr id="15367" name=""/>
          <p:cNvCxnSpPr/>
          <p:nvPr/>
        </p:nvCxnSpPr>
        <p:spPr>
          <a:xfrm>
            <a:off x="3200400" y="5410200"/>
            <a:ext cx="3657600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tailEnd type="arrow" w="med" len="med"/>
          </a:ln>
        </p:spPr>
      </p:cxnSp>
      <p:sp>
        <p:nvSpPr>
          <p:cNvPr id="15368" name=""/>
          <p:cNvSpPr>
            <a:spLocks noChangeAspect="0"/>
          </p:cNvSpPr>
          <p:nvPr/>
        </p:nvSpPr>
        <p:spPr>
          <a:xfrm>
            <a:off x="4495800" y="5562600"/>
            <a:ext cx="10890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Time</a:t>
            </a:r>
          </a:p>
        </p:txBody>
      </p:sp>
      <p:sp>
        <p:nvSpPr>
          <p:cNvPr id="15369" name=""/>
          <p:cNvSpPr>
            <a:spLocks noChangeAspect="0"/>
          </p:cNvSpPr>
          <p:nvPr/>
        </p:nvSpPr>
        <p:spPr>
          <a:xfrm rot="5400000">
            <a:off x="1966913" y="3640137"/>
            <a:ext cx="143827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voltage</a:t>
            </a:r>
          </a:p>
        </p:txBody>
      </p:sp>
      <p:sp>
        <p:nvSpPr>
          <p:cNvPr id="15370" name=""/>
          <p:cNvSpPr>
            <a:spLocks noChangeAspect="0"/>
          </p:cNvSpPr>
          <p:nvPr/>
        </p:nvSpPr>
        <p:spPr>
          <a:xfrm>
            <a:off x="3962400" y="3505200"/>
            <a:ext cx="2590800" cy="5842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1 mV = 10 ss </a:t>
            </a:r>
          </a:p>
        </p:txBody>
      </p:sp>
      <p:cxnSp>
        <p:nvCxnSpPr>
          <p:cNvPr id="15371" name=""/>
          <p:cNvCxnSpPr/>
          <p:nvPr/>
        </p:nvCxnSpPr>
        <p:spPr>
          <a:xfrm rot="5400000" flipH="1" flipV="1">
            <a:off x="3125788" y="3656012"/>
            <a:ext cx="1219200" cy="3175"/>
          </a:xfrm>
          <a:prstGeom prst="straightConnector1">
            <a:avLst/>
          </a:prstGeom>
          <a:noFill/>
          <a:ln w="50800">
            <a:solidFill>
              <a:srgbClr val="000000"/>
            </a:solidFill>
            <a:headEnd type="arrow" w="med" len="med"/>
            <a:tailEnd type="arrow" w="med" len="med"/>
          </a:ln>
        </p:spPr>
      </p:cxnSp>
      <p:cxnSp>
        <p:nvCxnSpPr>
          <p:cNvPr id="15372" name=""/>
          <p:cNvCxnSpPr/>
          <p:nvPr/>
        </p:nvCxnSpPr>
        <p:spPr>
          <a:xfrm rot="5400000" flipH="1" flipV="1">
            <a:off x="3543300" y="3543300"/>
            <a:ext cx="685800" cy="0"/>
          </a:xfrm>
          <a:prstGeom prst="straightConnector1">
            <a:avLst/>
          </a:prstGeom>
          <a:noFill/>
          <a:ln w="50800">
            <a:solidFill>
              <a:srgbClr val="000000"/>
            </a:solidFill>
            <a:headEnd type="arrow" w="med" len="med"/>
            <a:tailEnd type="arrow" w="med" len="med"/>
          </a:ln>
        </p:spPr>
      </p:cxnSp>
      <p:sp>
        <p:nvSpPr>
          <p:cNvPr id="15373" name=""/>
          <p:cNvSpPr>
            <a:spLocks noChangeAspect="0"/>
          </p:cNvSpPr>
          <p:nvPr/>
        </p:nvSpPr>
        <p:spPr>
          <a:xfrm>
            <a:off x="3962400" y="4343400"/>
            <a:ext cx="2590800" cy="5842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1 ss = 0.1 mV </a:t>
            </a:r>
          </a:p>
        </p:txBody>
      </p:sp>
      <p:sp>
        <p:nvSpPr>
          <p:cNvPr id="15374" name=""/>
          <p:cNvSpPr>
            <a:spLocks noChangeAspect="0"/>
          </p:cNvSpPr>
          <p:nvPr/>
        </p:nvSpPr>
        <p:spPr>
          <a:xfrm>
            <a:off x="4038600" y="3276600"/>
            <a:ext cx="1524000" cy="5842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 0.1 mV </a:t>
            </a:r>
          </a:p>
        </p:txBody>
      </p:sp>
      <p:sp>
        <p:nvSpPr>
          <p:cNvPr id="15375" name=""/>
          <p:cNvSpPr>
            <a:spLocks noChangeAspect="0"/>
          </p:cNvSpPr>
          <p:nvPr/>
        </p:nvSpPr>
        <p:spPr>
          <a:xfrm rot="5400000">
            <a:off x="2425700" y="3365500"/>
            <a:ext cx="2590800" cy="584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1 ss = 0.1 mV </a:t>
            </a:r>
          </a:p>
        </p:txBody>
      </p:sp>
      <p:sp>
        <p:nvSpPr>
          <p:cNvPr id="15376" name=""/>
          <p:cNvSpPr>
            <a:spLocks noChangeAspect="0"/>
          </p:cNvSpPr>
          <p:nvPr/>
        </p:nvSpPr>
        <p:spPr>
          <a:xfrm>
            <a:off x="4114800" y="4749800"/>
            <a:ext cx="2590800" cy="584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1 ss = 0.04 sec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nodeType="with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ID="22" presetClass="entr" presetSubtype="4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36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nodeType="clickPar" fill="hold">
                      <p:stCondLst>
                        <p:cond delay="indefinite"/>
                      </p:stCondLst>
                      <p:childTnLst>
                        <p:par>
                          <p:cTn id="2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nodeType="withEffect" fill="hold" presetID="37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36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36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1536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nodeType="clickPar" fill="hold">
                      <p:stCondLst>
                        <p:cond delay="indefinite"/>
                      </p:stCondLst>
                      <p:childTnLst>
                        <p:par>
                          <p:cTn id="3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nodeType="afterGroup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nodeType="after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nodeType="clickPar" fill="hold">
                      <p:stCondLst>
                        <p:cond delay="indefinite"/>
                      </p:stCondLst>
                      <p:childTnLst>
                        <p:par>
                          <p:cTn id="4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nodeType="clickPar" fill="hold">
                      <p:stCondLst>
                        <p:cond delay="indefinite"/>
                      </p:stCondLst>
                      <p:childTnLst>
                        <p:par>
                          <p:cTn id="5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ID="37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36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36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decel="100000"/>
                                        <p:tgtEl>
                                          <p:spTgt spid="1536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nodeType="afterGroup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nodeType="afterEffect" fill="hold" presetID="6" presetClass="emph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nodeType="afterGroup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nodeType="after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nodeType="afterGroup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nodeType="after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nodeType="clickPar" fill="hold">
                      <p:stCondLst>
                        <p:cond delay="indefinite"/>
                      </p:stCondLst>
                      <p:childTnLst>
                        <p:par>
                          <p:cTn id="9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ID="2" presetClass="exit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nodeType="withEffect" fill="hold" presetID="2" presetClass="exit" presetSubtype="4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nodeType="withEffect" fill="hold" presetID="6" presetClass="emph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nodeType="after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nodeType="withEffect" fill="hold" presetID="10" presetClass="entr" presetSubtype="0" grpId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536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nodeType="withEffect" fill="hold" presetID="10" presetClass="entr" presetSubtype="0" grpId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536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nodeType="clickPar" fill="hold">
                      <p:stCondLst>
                        <p:cond delay="indefinite"/>
                      </p:stCondLst>
                      <p:childTnLst>
                        <p:par>
                          <p:cTn id="11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nodeType="clickPar" fill="hold">
                      <p:stCondLst>
                        <p:cond delay="indefinite"/>
                      </p:stCondLst>
                      <p:childTnLst>
                        <p:par>
                          <p:cTn id="12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0" build="allAtOnce"/>
      <p:bldP spid="15368" grpId="1" animBg="0" build="allAtOnce"/>
      <p:bldP spid="15368" grpId="2" animBg="0" build="allAtOnce"/>
      <p:bldP spid="15369" grpId="0" animBg="0" build="allAtOnce"/>
      <p:bldP spid="15369" grpId="1" animBg="0" build="allAtOnce"/>
      <p:bldP spid="15369" grpId="2" animBg="0" build="allAtOnce"/>
      <p:bldP spid="15370" grpId="0" animBg="1" build="whole"/>
      <p:bldP spid="15370" grpId="1" animBg="1" build="whole"/>
      <p:bldP spid="15373" grpId="0" animBg="1" build="whole"/>
      <p:bldP spid="15373" grpId="1" animBg="1" build="whole"/>
      <p:bldP spid="15374" grpId="0" animBg="1" build="whole"/>
      <p:bldP spid="15374" grpId="1" animBg="1" build="whole"/>
      <p:bldP spid="15375" grpId="0" animBg="1" build="whole"/>
      <p:bldP spid="15376" grpId="0" animBg="1" build="whol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6384" name=""/>
        <p:cNvGrpSpPr>
          <a:grpSpLocks/>
        </p:cNvGrpSpPr>
        <p:nvPr/>
      </p:nvGrpSpPr>
      <p:grpSpPr>
        <a:xfrm/>
      </p:grpSpPr>
      <p:sp>
        <p:nvSpPr>
          <p:cNvPr id="1638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228600" y="3581400"/>
            <a:ext cx="8610600" cy="479425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 algn="ctr"/>
            <a:r>
              <a:rPr lang="en-US" altLang="en-US" dirty="0"/>
              <a:t>Why we study these numbers:</a:t>
            </a:r>
          </a:p>
        </p:txBody>
      </p:sp>
      <p:pic>
        <p:nvPicPr>
          <p:cNvPr id="16387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9">
            <a:extLst/>
          </a:blip>
          <a:srcRect t="0" r="0" b="0" l="0"/>
          <a:stretch>
            <a:fillRect/>
          </a:stretch>
        </p:blipFill>
        <p:spPr>
          <a:xfrm rot="0">
            <a:off x="7123113" y="2914650"/>
            <a:ext cx="565150" cy="590550"/>
          </a:xfrm>
          <a:prstGeom prst="rect">
            <a:avLst/>
          </a:prstGeom>
          <a:ln/>
        </p:spPr>
      </p:pic>
      <p:sp>
        <p:nvSpPr>
          <p:cNvPr id="16388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1004-1474-587298610EC3}">
              <a:rPr lang="en-US" altLang="en-US" sz="1400" dirty="0" b="1"/>
              <a:t>13</a:t>
            </a:fld>
          </a:p>
        </p:txBody>
      </p:sp>
      <p:pic>
        <p:nvPicPr>
          <p:cNvPr id="16389" name=""/>
          <p:cNvPicPr>
            <a:picLocks noChangeAspect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>
          <a:xfrm>
            <a:off x="6505575" y="2919413"/>
            <a:ext cx="58102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0" name=""/>
          <p:cNvPicPr>
            <a:picLocks noChangeAspect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>
          <a:xfrm>
            <a:off x="5715000" y="2919413"/>
            <a:ext cx="58102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1" name=""/>
          <p:cNvPicPr>
            <a:picLocks noChangeAspect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>
          <a:xfrm>
            <a:off x="6019800" y="5414963"/>
            <a:ext cx="58102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2" name=""/>
          <p:cNvPicPr>
            <a:picLocks noChangeAspect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>
          <a:xfrm>
            <a:off x="6915150" y="5429250"/>
            <a:ext cx="5238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93" name=""/>
          <p:cNvSpPr>
            <a:spLocks/>
          </p:cNvSpPr>
          <p:nvPr/>
        </p:nvSpPr>
        <p:spPr>
          <a:xfrm>
            <a:off x="6324600" y="3295650"/>
            <a:ext cx="152400" cy="16827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</a:pPr>
            <a:endParaRPr lang="en-US" altLang="en-US" sz="200" dirty="0">
              <a:solidFill>
                <a:srgbClr val="ffff00"/>
              </a:solidFill>
            </a:endParaRPr>
          </a:p>
        </p:txBody>
      </p:sp>
      <p:sp>
        <p:nvSpPr>
          <p:cNvPr id="16394" name=""/>
          <p:cNvSpPr>
            <a:spLocks/>
          </p:cNvSpPr>
          <p:nvPr/>
        </p:nvSpPr>
        <p:spPr>
          <a:xfrm>
            <a:off x="6629400" y="5715000"/>
            <a:ext cx="152400" cy="16827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</a:pPr>
            <a:endParaRPr lang="en-US" altLang="en-US" sz="200" dirty="0">
              <a:solidFill>
                <a:srgbClr val="ffff00"/>
              </a:solidFill>
            </a:endParaRPr>
          </a:p>
        </p:txBody>
      </p:sp>
      <p:pic>
        <p:nvPicPr>
          <p:cNvPr id="16395" name=""/>
          <p:cNvPicPr>
            <a:picLocks noChangeAspect="1"/>
          </p:cNvPicPr>
          <p:nvPr/>
        </p:nvPicPr>
        <p:blipFill>
          <a:blip r:embed="rID12">
            <a:extLst/>
          </a:blip>
          <a:srcRect/>
          <a:stretch>
            <a:fillRect/>
          </a:stretch>
        </p:blipFill>
        <p:spPr>
          <a:xfrm>
            <a:off x="3228975" y="2862263"/>
            <a:ext cx="58102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6" name=""/>
          <p:cNvPicPr>
            <a:picLocks noChangeAspect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>
          <a:xfrm>
            <a:off x="2619375" y="2867025"/>
            <a:ext cx="58102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7" name=""/>
          <p:cNvPicPr>
            <a:picLocks noChangeAspect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>
          <a:xfrm>
            <a:off x="1828800" y="2867025"/>
            <a:ext cx="58102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8" name=""/>
          <p:cNvPicPr>
            <a:picLocks noChangeAspect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>
          <a:xfrm>
            <a:off x="2133600" y="5362575"/>
            <a:ext cx="58102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9" name=""/>
          <p:cNvPicPr>
            <a:picLocks noChangeAspect="1"/>
          </p:cNvPicPr>
          <p:nvPr/>
        </p:nvPicPr>
        <p:blipFill>
          <a:blip r:embed="rID13">
            <a:extLst/>
          </a:blip>
          <a:srcRect/>
          <a:stretch>
            <a:fillRect/>
          </a:stretch>
        </p:blipFill>
        <p:spPr>
          <a:xfrm>
            <a:off x="3000375" y="5376863"/>
            <a:ext cx="581025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00" name=""/>
          <p:cNvSpPr>
            <a:spLocks/>
          </p:cNvSpPr>
          <p:nvPr/>
        </p:nvSpPr>
        <p:spPr>
          <a:xfrm>
            <a:off x="2438400" y="3243263"/>
            <a:ext cx="152400" cy="16827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</a:pPr>
            <a:endParaRPr lang="en-US" altLang="en-US" sz="200" dirty="0">
              <a:solidFill>
                <a:srgbClr val="ffff00"/>
              </a:solidFill>
            </a:endParaRPr>
          </a:p>
        </p:txBody>
      </p:sp>
      <p:sp>
        <p:nvSpPr>
          <p:cNvPr id="16401" name=""/>
          <p:cNvSpPr>
            <a:spLocks/>
          </p:cNvSpPr>
          <p:nvPr/>
        </p:nvSpPr>
        <p:spPr>
          <a:xfrm>
            <a:off x="2743200" y="5662613"/>
            <a:ext cx="152400" cy="16827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</a:pPr>
            <a:endParaRPr lang="en-US" altLang="en-US" sz="200" dirty="0">
              <a:solidFill>
                <a:srgbClr val="ffff00"/>
              </a:solidFill>
            </a:endParaRP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ID="0" presetClass="path" presetSubtype="0" repeatCount="indefinite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486 -0.02176 -0.16979 -0.17662 -0.16545 -0.23912 C -0.16111 -0.30162 -0.02899 -0.39652 0.02587 -0.37477 C 0.08073 -0.35301 0.1691 -0.17199 0.16389 -0.10833 C 0.15868 -0.04421 0.05486 0.02176 -5.55556E-7 3.7037E-7 Z" ptsTypes="aaaaa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nodeType="withEffect" fill="hold" presetID="0" presetClass="path" presetSubtype="0" repeatCount="indefinite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486 -0.02176 -0.16979 -0.17662 -0.16545 -0.23912 C -0.16111 -0.30162 -0.02899 -0.39652 0.02587 -0.37477 C 0.08073 -0.35301 0.1691 -0.17199 0.16389 -0.10833 C 0.15868 -0.04421 0.05486 0.02176 -5.55556E-7 3.7037E-7 Z" ptsTypes="aaaaa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nodeType="withEffect" fill="hold" presetID="0" presetClass="path" presetSubtype="0" repeatCount="indefinite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486 -0.02176 -0.16979 -0.17662 -0.16545 -0.23912 C -0.16111 -0.30162 -0.02899 -0.39652 0.02587 -0.37477 C 0.08073 -0.35301 0.1691 -0.17199 0.16389 -0.10833 C 0.15868 -0.04421 0.05486 0.02176 -5.55556E-7 3.7037E-7 Z" ptsTypes="aaaaa">
                                      <p:cBhvr>
                                        <p:cTn id="1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nodeType="withEffect" fill="hold" presetID="0" presetClass="path" presetSubtype="0" repeatCount="indefinite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486 -0.02176 -0.16979 -0.17662 -0.16545 -0.23912 C -0.16111 -0.30162 -0.02899 -0.39652 0.02587 -0.37477 C 0.08073 -0.35301 0.1691 -0.17199 0.16389 -0.10833 C 0.15868 -0.04421 0.05486 0.02176 -5.55556E-7 3.7037E-7 Z" ptsTypes="aaaaa">
                                      <p:cBhvr>
                                        <p:cTn id="12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nodeType="withEffect" fill="hold" presetID="0" presetClass="path" presetSubtype="0" repeatCount="indefinite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486 -0.02176 -0.16979 -0.17662 -0.16545 -0.23912 C -0.16111 -0.30162 -0.02899 -0.39652 0.02587 -0.37477 C 0.08073 -0.35301 0.1691 -0.17199 0.16389 -0.10833 C 0.15868 -0.04421 0.05486 0.02176 -5.55556E-7 3.7037E-7 Z" ptsTypes="aaaaa">
                                      <p:cBhvr>
                                        <p:cTn id="1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nodeType="withEffect" fill="hold" presetID="0" presetClass="path" presetSubtype="0" grpId="0" repeatCount="indefinite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C -0.03281 -0.01458 -0.08177 -0.06944 -0.11041 -0.1081 C -0.13906 -0.14676 -0.17048 -0.19514 -0.17239 -0.23218 C -0.1743 -0.26921 -0.15173 -0.30394 -0.12239 -0.33102 C -0.09305 -0.3581 -0.03767 -0.40903 0.00348 -0.3956 C 0.04462 -0.38194 0.09862 -0.2956 0.12414 -0.24838 C 0.14966 -0.20139 0.16337 -0.15069 0.15695 -0.11273 C 0.15053 -0.07477 0.11198 -0.04051 0.08612 -0.02083 C 0.06025 -0.00116 0.03282 0.01458 -4.16667E-6 -1.11111E-6 Z" ptsTypes="aaaaaaaaa">
                                      <p:cBhvr>
                                        <p:cTn id="16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nodeType="withEffect" fill="hold" presetID="0" presetClass="path" presetSubtype="0" grpId="0" repeatCount="indefinite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C -0.03281 -0.01458 -0.08177 -0.06944 -0.11041 -0.1081 C -0.13906 -0.14676 -0.17048 -0.19514 -0.17239 -0.23218 C -0.1743 -0.26921 -0.15173 -0.30394 -0.12239 -0.33102 C -0.09305 -0.3581 -0.03767 -0.40903 0.00348 -0.3956 C 0.04462 -0.38194 0.09862 -0.2956 0.12414 -0.24838 C 0.14966 -0.20139 0.16337 -0.15069 0.15695 -0.11273 C 0.15053 -0.07477 0.11198 -0.04051 0.08612 -0.02083 C 0.06025 -0.00116 0.03282 0.01458 -4.16667E-6 -1.11111E-6 Z" ptsTypes="aaaaaaaaa">
                                      <p:cBhvr>
                                        <p:cTn id="18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nodeType="withEffect" fill="hold" presetID="0" presetClass="path" presetSubtype="0" repeatCount="indefinite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486 -0.02176 -0.16979 -0.17662 -0.16545 -0.23912 C -0.16111 -0.30162 -0.02899 -0.39652 0.02587 -0.37477 C 0.08073 -0.35301 0.1691 -0.17199 0.16389 -0.10833 C 0.15868 -0.04421 0.05486 0.02176 -5.55556E-7 3.7037E-7 Z" ptsTypes="aaaaa">
                                      <p:cBhvr>
                                        <p:cTn id="20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nodeType="withEffect" fill="hold" presetID="0" presetClass="path" presetSubtype="0" repeatCount="indefinite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486 -0.02176 -0.16979 -0.17662 -0.16545 -0.23912 C -0.16111 -0.30162 -0.02899 -0.39652 0.02587 -0.37477 C 0.08073 -0.35301 0.1691 -0.17199 0.16389 -0.10833 C 0.15868 -0.04421 0.05486 0.02176 -5.55556E-7 3.7037E-7 Z" ptsTypes="aaaaa">
                                      <p:cBhvr>
                                        <p:cTn id="22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nodeType="withEffect" fill="hold" presetID="0" presetClass="path" presetSubtype="0" repeatCount="indefinite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486 -0.02176 -0.16979 -0.17662 -0.16545 -0.23912 C -0.16111 -0.30162 -0.02899 -0.39652 0.02587 -0.37477 C 0.08073 -0.35301 0.1691 -0.17199 0.16389 -0.10833 C 0.15868 -0.04421 0.05486 0.02176 -5.55556E-7 3.7037E-7 Z" ptsTypes="aaaaa">
                                      <p:cBhvr>
                                        <p:cTn id="24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" nodeType="withEffect" fill="hold" presetID="0" presetClass="path" presetSubtype="0" repeatCount="indefinite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486 -0.02176 -0.16979 -0.17662 -0.16545 -0.23912 C -0.16111 -0.30162 -0.02899 -0.39652 0.02587 -0.37477 C 0.08073 -0.35301 0.1691 -0.17199 0.16389 -0.10833 C 0.15868 -0.04421 0.05486 0.02176 -5.55556E-7 3.7037E-7 Z" ptsTypes="aaaaa">
                                      <p:cBhvr>
                                        <p:cTn id="26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7" nodeType="withEffect" fill="hold" presetID="0" presetClass="path" presetSubtype="0" repeatCount="indefinite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-0.05486 -0.02176 -0.16979 -0.17662 -0.16545 -0.23912 C -0.16111 -0.30162 -0.02899 -0.39652 0.02587 -0.37477 C 0.08073 -0.35301 0.1691 -0.17199 0.16389 -0.10833 C 0.15868 -0.04421 0.05486 0.02176 -5.55556E-7 3.7037E-7 Z" ptsTypes="aaaaa">
                                      <p:cBhvr>
                                        <p:cTn id="28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9" nodeType="withEffect" fill="hold" presetID="0" presetClass="path" presetSubtype="0" grpId="0" repeatCount="indefinite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C -0.03281 -0.01458 -0.08177 -0.06944 -0.11041 -0.1081 C -0.13906 -0.14676 -0.17048 -0.19514 -0.17239 -0.23218 C -0.1743 -0.26921 -0.15173 -0.30394 -0.12239 -0.33102 C -0.09305 -0.3581 -0.03767 -0.40903 0.00348 -0.3956 C 0.04462 -0.38194 0.09862 -0.2956 0.12414 -0.24838 C 0.14966 -0.20139 0.16337 -0.15069 0.15695 -0.11273 C 0.15053 -0.07477 0.11198 -0.04051 0.08612 -0.02083 C 0.06025 -0.00116 0.03282 0.01458 -4.16667E-6 -1.11111E-6 Z" ptsTypes="aaaaaaaaa">
                                      <p:cBhvr>
                                        <p:cTn id="30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1" nodeType="withEffect" fill="hold" presetID="0" presetClass="path" presetSubtype="0" grpId="0" repeatCount="indefinite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C -0.03281 -0.01458 -0.08177 -0.06944 -0.11041 -0.1081 C -0.13906 -0.14676 -0.17048 -0.19514 -0.17239 -0.23218 C -0.1743 -0.26921 -0.15173 -0.30394 -0.12239 -0.33102 C -0.09305 -0.3581 -0.03767 -0.40903 0.00348 -0.3956 C 0.04462 -0.38194 0.09862 -0.2956 0.12414 -0.24838 C 0.14966 -0.20139 0.16337 -0.15069 0.15695 -0.11273 C 0.15053 -0.07477 0.11198 -0.04051 0.08612 -0.02083 C 0.06025 -0.00116 0.03282 0.01458 -4.16667E-6 -1.11111E-6 Z" ptsTypes="aaaaaaaaa">
                                      <p:cBhvr>
                                        <p:cTn id="32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 build="whole"/>
      <p:bldP spid="16394" grpId="0" animBg="1" build="whole"/>
      <p:bldP spid="16400" grpId="0" animBg="1" build="whole"/>
      <p:bldP spid="16401" grpId="0" animBg="1" build="whol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7408" name=""/>
        <p:cNvGrpSpPr>
          <a:grpSpLocks/>
        </p:cNvGrpSpPr>
        <p:nvPr/>
      </p:nvGrpSpPr>
      <p:grpSpPr>
        <a:xfrm/>
      </p:grpSpPr>
      <p:pic>
        <p:nvPicPr>
          <p:cNvPr id="17410" name=""/>
          <p:cNvPicPr>
            <a:picLocks noChangeAspect="1"/>
          </p:cNvPicPr>
          <p:nvPr/>
        </p:nvPicPr>
        <p:blipFill>
          <a:blip r:embed="rID14">
            <a:extLst/>
          </a:blip>
          <a:srcRect/>
          <a:stretch>
            <a:fillRect/>
          </a:stretch>
        </p:blipFill>
        <p:spPr>
          <a:xfrm>
            <a:off x="3565525" y="2017713"/>
            <a:ext cx="5535613" cy="4327525"/>
          </a:xfrm>
          <a:prstGeom prst="rect">
            <a:avLst/>
          </a:prstGeom>
          <a:ln/>
        </p:spPr>
      </p:pic>
      <p:sp>
        <p:nvSpPr>
          <p:cNvPr id="17411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27-1475-587298610EC3}">
              <a:rPr lang="en-US" altLang="en-US" sz="1400" dirty="0" b="1"/>
              <a:t>14</a:t>
            </a:fld>
          </a:p>
        </p:txBody>
      </p:sp>
      <p:sp>
        <p:nvSpPr>
          <p:cNvPr id="17412" name=""/>
          <p:cNvSpPr>
            <a:spLocks/>
          </p:cNvSpPr>
          <p:nvPr/>
        </p:nvSpPr>
        <p:spPr>
          <a:xfrm>
            <a:off x="4038600" y="4722813"/>
            <a:ext cx="533400" cy="1587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7413" name=""/>
          <p:cNvSpPr>
            <a:spLocks noChangeAspect="0"/>
          </p:cNvSpPr>
          <p:nvPr/>
        </p:nvSpPr>
        <p:spPr bwMode="auto">
          <a:xfrm rot="0">
            <a:off x="4495800" y="4486275"/>
            <a:ext cx="966788" cy="252413"/>
          </a:xfrm>
          <a:custGeom>
            <a:avLst/>
            <a:gdLst>
              <a:gd fmla="*/ 129620 w 968354" name="T0"/>
              <a:gd fmla="*/ 3809746 h 239549" name="T1"/>
              <a:gd fmla="*/ 101380 w 968354" name="T2"/>
              <a:gd fmla="*/ 4090945 h 239549" name="T3"/>
              <a:gd fmla="*/ 285891 w 968354" name="T4"/>
              <a:gd fmla="*/ 2159252 h 239549" name="T5"/>
              <a:gd fmla="*/ 312793 w 968354" name="T6"/>
              <a:gd fmla="*/ 1911721 h 239549" name="T7"/>
              <a:gd fmla="*/ 533322 w 968354" name="T8"/>
              <a:gd fmla="*/ 37324 h 239549" name="T9"/>
              <a:gd fmla="*/ 754709 w 968354" name="T10"/>
              <a:gd fmla="*/ 1687730 h 239549" name="T11"/>
              <a:gd fmla="*/ 923998 w 968354" name="T12"/>
              <a:gd fmla="*/ 4045428 h 239549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968354" name="T21"/>
              <a:gd fmla="*/ 0 h 239549" name="T22"/>
              <a:gd fmla="*/ 968354 w 968354" name="T23"/>
              <a:gd fmla="*/ 239549 h 239549" name="T24"/>
            </a:gdLst>
            <a:ahLst/>
            <a:cxnLst/>
            <a:rect l="T21" t="T22" r="T23" b="T24"/>
            <a:pathLst>
              <a:path w="968354" h="239549">
                <a:moveTo>
                  <a:pt x="135841" y="220531"/>
                </a:moveTo>
                <a:cubicBezTo>
                  <a:pt x="130909" y="223244"/>
                  <a:pt x="0" y="239549"/>
                  <a:pt x="106247" y="236810"/>
                </a:cubicBezTo>
                <a:lnTo>
                  <a:pt x="299614" y="124991"/>
                </a:lnTo>
                <a:cubicBezTo>
                  <a:pt x="331609" y="106680"/>
                  <a:pt x="284590" y="131135"/>
                  <a:pt x="327808" y="110663"/>
                </a:cubicBezTo>
                <a:cubicBezTo>
                  <a:pt x="371026" y="90191"/>
                  <a:pt x="481734" y="4322"/>
                  <a:pt x="558921" y="2161"/>
                </a:cubicBezTo>
                <a:cubicBezTo>
                  <a:pt x="636108" y="0"/>
                  <a:pt x="722694" y="59027"/>
                  <a:pt x="790933" y="97696"/>
                </a:cubicBezTo>
                <a:cubicBezTo>
                  <a:pt x="859172" y="136365"/>
                  <a:pt x="913763" y="185269"/>
                  <a:pt x="968354" y="234173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7414" name=""/>
          <p:cNvSpPr>
            <a:spLocks noChangeAspect="0"/>
          </p:cNvSpPr>
          <p:nvPr/>
        </p:nvSpPr>
        <p:spPr bwMode="auto">
          <a:xfrm rot="0">
            <a:off x="6019800" y="2536825"/>
            <a:ext cx="600075" cy="3095625"/>
          </a:xfrm>
          <a:custGeom>
            <a:avLst/>
            <a:gdLst>
              <a:gd fmla="*/ 0 w 600501" name="T0"/>
              <a:gd fmla="*/ 5336 h 3102591" name="T1"/>
              <a:gd fmla="*/ 132939 w 600501" name="T2"/>
              <a:gd fmla="*/ 5964 h 3102591" name="T3"/>
              <a:gd fmla="*/ 239292 w 600501" name="T4"/>
              <a:gd fmla="*/ 134 h 3102591" name="T5"/>
              <a:gd fmla="*/ 398821 w 600501" name="T6"/>
              <a:gd fmla="*/ 6734 h 3102591" name="T7"/>
              <a:gd fmla="*/ 584939 w 600501" name="T8"/>
              <a:gd fmla="*/ 5233 h 31025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600501" name="T15"/>
              <a:gd fmla="*/ 0 h 3102591" name="T16"/>
              <a:gd fmla="*/ 600501 w 600501" name="T17"/>
              <a:gd fmla="*/ 3102591 h 3102591" name="T18"/>
            </a:gdLst>
            <a:ahLst/>
            <a:cxnLst/>
            <a:rect l="T15" t="T16" r="T17" b="T18"/>
            <a:pathLst>
              <a:path w="600501" h="3102591">
                <a:moveTo>
                  <a:pt x="0" y="2181367"/>
                </a:moveTo>
                <a:cubicBezTo>
                  <a:pt x="47767" y="2488441"/>
                  <a:pt x="95534" y="2795516"/>
                  <a:pt x="136477" y="2440674"/>
                </a:cubicBezTo>
                <a:cubicBezTo>
                  <a:pt x="177420" y="2085832"/>
                  <a:pt x="200166" y="0"/>
                  <a:pt x="245659" y="52316"/>
                </a:cubicBezTo>
                <a:cubicBezTo>
                  <a:pt x="291152" y="104633"/>
                  <a:pt x="350293" y="2406555"/>
                  <a:pt x="409433" y="2754573"/>
                </a:cubicBezTo>
                <a:cubicBezTo>
                  <a:pt x="468573" y="3102591"/>
                  <a:pt x="534537" y="2621507"/>
                  <a:pt x="600501" y="2140424"/>
                </a:cubicBezTo>
              </a:path>
            </a:pathLst>
          </a:custGeom>
          <a:noFill/>
          <a:ln w="50800">
            <a:solidFill>
              <a:srgbClr val="0000cc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7415" name=""/>
          <p:cNvSpPr>
            <a:spLocks noChangeAspect="0"/>
          </p:cNvSpPr>
          <p:nvPr/>
        </p:nvSpPr>
        <p:spPr bwMode="auto">
          <a:xfrm rot="0">
            <a:off x="7010400" y="4321175"/>
            <a:ext cx="804863" cy="425450"/>
          </a:xfrm>
          <a:custGeom>
            <a:avLst/>
            <a:gdLst>
              <a:gd fmla="*/ 0 w 805218" name="T0"/>
              <a:gd fmla="*/ 1626474 h 402609" name="T1"/>
              <a:gd fmla="*/ 228257 w 805218" name="T2"/>
              <a:gd fmla="*/ 744314 h 402609" name="T3"/>
              <a:gd fmla="*/ 469941 w 805218" name="T4"/>
              <a:gd fmla="*/ 27573 h 402609" name="T5"/>
              <a:gd fmla="*/ 698200 w 805218" name="T6"/>
              <a:gd fmla="*/ 909718 h 402609" name="T7"/>
              <a:gd fmla="*/ 792186 w 805218" name="T8"/>
              <a:gd fmla="*/ 1516191 h 40260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805218" name="T15"/>
              <a:gd fmla="*/ 0 h 402609" name="T16"/>
              <a:gd fmla="*/ 805218 w 805218" name="T17"/>
              <a:gd fmla="*/ 402609 h 402609" name="T18"/>
            </a:gdLst>
            <a:ahLst/>
            <a:cxnLst/>
            <a:rect l="T15" t="T16" r="T17" b="T18"/>
            <a:pathLst>
              <a:path w="805218" h="402609">
                <a:moveTo>
                  <a:pt x="0" y="402609"/>
                </a:moveTo>
                <a:cubicBezTo>
                  <a:pt x="76200" y="326409"/>
                  <a:pt x="152400" y="250209"/>
                  <a:pt x="232012" y="184245"/>
                </a:cubicBezTo>
                <a:cubicBezTo>
                  <a:pt x="311624" y="118281"/>
                  <a:pt x="398060" y="0"/>
                  <a:pt x="477672" y="6824"/>
                </a:cubicBezTo>
                <a:cubicBezTo>
                  <a:pt x="557284" y="13648"/>
                  <a:pt x="655093" y="163773"/>
                  <a:pt x="709684" y="225188"/>
                </a:cubicBezTo>
                <a:cubicBezTo>
                  <a:pt x="764275" y="286603"/>
                  <a:pt x="784746" y="330958"/>
                  <a:pt x="805218" y="375314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7416" name=""/>
          <p:cNvSpPr>
            <a:spLocks/>
          </p:cNvSpPr>
          <p:nvPr/>
        </p:nvSpPr>
        <p:spPr>
          <a:xfrm>
            <a:off x="5486400" y="4722813"/>
            <a:ext cx="533400" cy="1587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7417" name=""/>
          <p:cNvSpPr>
            <a:spLocks/>
          </p:cNvSpPr>
          <p:nvPr/>
        </p:nvSpPr>
        <p:spPr>
          <a:xfrm>
            <a:off x="6629400" y="4722813"/>
            <a:ext cx="381000" cy="1587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7418" name=""/>
          <p:cNvSpPr>
            <a:spLocks/>
          </p:cNvSpPr>
          <p:nvPr/>
        </p:nvSpPr>
        <p:spPr>
          <a:xfrm>
            <a:off x="7772400" y="4722813"/>
            <a:ext cx="533400" cy="1587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7419" name=""/>
          <p:cNvSpPr txBox="1">
            <a:spLocks noChangeAspect="0"/>
          </p:cNvSpPr>
          <p:nvPr/>
        </p:nvSpPr>
        <p:spPr>
          <a:xfrm>
            <a:off x="4953000" y="3810000"/>
            <a:ext cx="304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p</a:t>
            </a:r>
          </a:p>
        </p:txBody>
      </p:sp>
      <p:sp>
        <p:nvSpPr>
          <p:cNvPr id="17420" name=""/>
          <p:cNvSpPr txBox="1">
            <a:spLocks noChangeAspect="0"/>
          </p:cNvSpPr>
          <p:nvPr/>
        </p:nvSpPr>
        <p:spPr>
          <a:xfrm>
            <a:off x="6019800" y="4962525"/>
            <a:ext cx="304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Q</a:t>
            </a:r>
          </a:p>
        </p:txBody>
      </p:sp>
      <p:sp>
        <p:nvSpPr>
          <p:cNvPr id="17421" name=""/>
          <p:cNvSpPr txBox="1">
            <a:spLocks noChangeAspect="0"/>
          </p:cNvSpPr>
          <p:nvPr/>
        </p:nvSpPr>
        <p:spPr>
          <a:xfrm>
            <a:off x="6553200" y="2438400"/>
            <a:ext cx="304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R</a:t>
            </a:r>
          </a:p>
        </p:txBody>
      </p:sp>
      <p:sp>
        <p:nvSpPr>
          <p:cNvPr id="17422" name=""/>
          <p:cNvSpPr txBox="1">
            <a:spLocks noChangeAspect="0"/>
          </p:cNvSpPr>
          <p:nvPr/>
        </p:nvSpPr>
        <p:spPr>
          <a:xfrm>
            <a:off x="6400800" y="5257800"/>
            <a:ext cx="304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S</a:t>
            </a:r>
          </a:p>
        </p:txBody>
      </p:sp>
      <p:sp>
        <p:nvSpPr>
          <p:cNvPr id="17423" name=""/>
          <p:cNvSpPr txBox="1">
            <a:spLocks noChangeAspect="0"/>
          </p:cNvSpPr>
          <p:nvPr/>
        </p:nvSpPr>
        <p:spPr>
          <a:xfrm>
            <a:off x="7543800" y="3657600"/>
            <a:ext cx="304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T</a:t>
            </a:r>
          </a:p>
        </p:txBody>
      </p:sp>
      <p:sp>
        <p:nvSpPr>
          <p:cNvPr id="17424" name=""/>
          <p:cNvSpPr txBox="1">
            <a:spLocks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40-1475-587298610EC3}">
              <a:rPr lang="en-US" altLang="en-US" sz="1400" dirty="0" b="1"/>
              <a:t>14</a:t>
            </a:fld>
          </a:p>
        </p:txBody>
      </p:sp>
      <p:sp>
        <p:nvSpPr>
          <p:cNvPr id="17425" name=""/>
          <p:cNvSpPr>
            <a:spLocks noChangeAspect="0"/>
          </p:cNvSpPr>
          <p:nvPr/>
        </p:nvSpPr>
        <p:spPr>
          <a:xfrm>
            <a:off x="4572000" y="5105400"/>
            <a:ext cx="1447800" cy="1588"/>
          </a:xfrm>
          <a:prstGeom prst="line">
            <a:avLst/>
          </a:prstGeom>
          <a:noFill/>
          <a:ln w="50800">
            <a:solidFill>
              <a:srgbClr val="c00000"/>
            </a:solidFill>
            <a:prstDash val="sysDot"/>
            <a:headEnd type="triangle" w="med" len="med"/>
            <a:tailEnd type="triangl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7426" name=""/>
          <p:cNvSpPr>
            <a:spLocks noChangeAspect="0"/>
          </p:cNvSpPr>
          <p:nvPr/>
        </p:nvSpPr>
        <p:spPr>
          <a:xfrm>
            <a:off x="6019800" y="5408613"/>
            <a:ext cx="1828800" cy="1587"/>
          </a:xfrm>
          <a:prstGeom prst="line">
            <a:avLst/>
          </a:prstGeom>
          <a:noFill/>
          <a:ln w="50800">
            <a:solidFill>
              <a:srgbClr val="c00000"/>
            </a:solidFill>
            <a:prstDash val="sysDot"/>
            <a:headEnd type="triangle" w="med" len="med"/>
            <a:tailEnd type="triangl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7427" name=""/>
          <p:cNvSpPr>
            <a:spLocks noChangeAspect="0"/>
          </p:cNvSpPr>
          <p:nvPr/>
        </p:nvSpPr>
        <p:spPr>
          <a:xfrm>
            <a:off x="0" y="0"/>
            <a:ext cx="7918450" cy="1077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c00000"/>
                </a:solidFill>
              </a:rPr>
              <a:t>To calculate the amplitude of the waves and </a:t>
            </a:r>
          </a:p>
          <a:p>
            <a:pPr/>
            <a:r>
              <a:rPr lang="en-US" altLang="en-US" sz="3200" dirty="0" b="1">
                <a:solidFill>
                  <a:srgbClr val="c00000"/>
                </a:solidFill>
              </a:rPr>
              <a:t>the duration of intervals.</a:t>
            </a:r>
          </a:p>
        </p:txBody>
      </p:sp>
      <p:sp>
        <p:nvSpPr>
          <p:cNvPr id="17428" name=""/>
          <p:cNvSpPr txBox="1">
            <a:spLocks noChangeAspect="0"/>
          </p:cNvSpPr>
          <p:nvPr/>
        </p:nvSpPr>
        <p:spPr>
          <a:xfrm>
            <a:off x="5029200" y="5114925"/>
            <a:ext cx="1600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/>
              <a:t>5ss</a:t>
            </a:r>
          </a:p>
        </p:txBody>
      </p:sp>
      <p:sp>
        <p:nvSpPr>
          <p:cNvPr id="17429" name=""/>
          <p:cNvSpPr>
            <a:spLocks/>
          </p:cNvSpPr>
          <p:nvPr/>
        </p:nvSpPr>
        <p:spPr>
          <a:xfrm>
            <a:off x="228600" y="1381125"/>
            <a:ext cx="4806950" cy="52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2800" dirty="0" b="1">
                <a:solidFill>
                  <a:srgbClr val="000000"/>
                </a:solidFill>
              </a:rPr>
              <a:t>1. The duration of PR interval</a:t>
            </a:r>
          </a:p>
        </p:txBody>
      </p:sp>
      <p:sp>
        <p:nvSpPr>
          <p:cNvPr id="17430" name=""/>
          <p:cNvSpPr txBox="1">
            <a:spLocks noChangeAspect="0"/>
          </p:cNvSpPr>
          <p:nvPr/>
        </p:nvSpPr>
        <p:spPr>
          <a:xfrm>
            <a:off x="609600" y="2133600"/>
            <a:ext cx="2819400" cy="58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</a:rPr>
              <a:t>= </a:t>
            </a:r>
            <a:r>
              <a:rPr lang="en-US" altLang="en-US" sz="3200" dirty="0" b="1"/>
              <a:t>5 × 0.04 Sec</a:t>
            </a:r>
          </a:p>
        </p:txBody>
      </p:sp>
      <p:sp>
        <p:nvSpPr>
          <p:cNvPr id="17431" name=""/>
          <p:cNvSpPr txBox="1">
            <a:spLocks noChangeAspect="0"/>
          </p:cNvSpPr>
          <p:nvPr/>
        </p:nvSpPr>
        <p:spPr>
          <a:xfrm>
            <a:off x="609600" y="2819400"/>
            <a:ext cx="1752600" cy="58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</a:rPr>
              <a:t>= </a:t>
            </a:r>
            <a:r>
              <a:rPr lang="en-US" altLang="en-US" sz="3200" dirty="0" b="1"/>
              <a:t>0.2 Sec</a:t>
            </a:r>
          </a:p>
        </p:txBody>
      </p:sp>
      <p:sp>
        <p:nvSpPr>
          <p:cNvPr id="17432" name=""/>
          <p:cNvSpPr>
            <a:spLocks/>
          </p:cNvSpPr>
          <p:nvPr/>
        </p:nvSpPr>
        <p:spPr>
          <a:xfrm>
            <a:off x="381000" y="838200"/>
            <a:ext cx="2087563" cy="58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</a:rPr>
              <a:t>Calculate :</a:t>
            </a:r>
          </a:p>
        </p:txBody>
      </p:sp>
      <p:sp>
        <p:nvSpPr>
          <p:cNvPr id="17433" name=""/>
          <p:cNvSpPr>
            <a:spLocks/>
          </p:cNvSpPr>
          <p:nvPr/>
        </p:nvSpPr>
        <p:spPr>
          <a:xfrm>
            <a:off x="0" y="1381125"/>
            <a:ext cx="4840288" cy="52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2800" dirty="0" b="1">
                <a:solidFill>
                  <a:srgbClr val="000000"/>
                </a:solidFill>
              </a:rPr>
              <a:t>2. The duration of QT interval</a:t>
            </a:r>
          </a:p>
        </p:txBody>
      </p:sp>
      <p:sp>
        <p:nvSpPr>
          <p:cNvPr id="17434" name=""/>
          <p:cNvSpPr txBox="1">
            <a:spLocks noChangeAspect="0"/>
          </p:cNvSpPr>
          <p:nvPr/>
        </p:nvSpPr>
        <p:spPr>
          <a:xfrm>
            <a:off x="6781800" y="5435600"/>
            <a:ext cx="1600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/>
              <a:t>6 ss</a:t>
            </a:r>
          </a:p>
        </p:txBody>
      </p:sp>
      <p:sp>
        <p:nvSpPr>
          <p:cNvPr id="17435" name=""/>
          <p:cNvSpPr txBox="1">
            <a:spLocks noChangeAspect="0"/>
          </p:cNvSpPr>
          <p:nvPr/>
        </p:nvSpPr>
        <p:spPr>
          <a:xfrm>
            <a:off x="609600" y="2082800"/>
            <a:ext cx="2819400" cy="58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</a:rPr>
              <a:t>= 6</a:t>
            </a:r>
            <a:r>
              <a:rPr lang="en-US" altLang="en-US" sz="3200" dirty="0" b="1"/>
              <a:t> × 0.04 Sec</a:t>
            </a:r>
          </a:p>
        </p:txBody>
      </p:sp>
      <p:sp>
        <p:nvSpPr>
          <p:cNvPr id="17436" name=""/>
          <p:cNvSpPr txBox="1">
            <a:spLocks noChangeAspect="0"/>
          </p:cNvSpPr>
          <p:nvPr/>
        </p:nvSpPr>
        <p:spPr>
          <a:xfrm>
            <a:off x="609600" y="2895600"/>
            <a:ext cx="1981200" cy="58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</a:rPr>
              <a:t>= </a:t>
            </a:r>
            <a:r>
              <a:rPr lang="en-US" altLang="en-US" sz="3200" dirty="0" b="1"/>
              <a:t>0.24 Sec</a:t>
            </a:r>
          </a:p>
        </p:txBody>
      </p:sp>
      <p:sp>
        <p:nvSpPr>
          <p:cNvPr id="17437" name=""/>
          <p:cNvSpPr>
            <a:spLocks/>
          </p:cNvSpPr>
          <p:nvPr/>
        </p:nvSpPr>
        <p:spPr>
          <a:xfrm>
            <a:off x="152400" y="1304925"/>
            <a:ext cx="4389438" cy="52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2800" dirty="0" b="1">
                <a:solidFill>
                  <a:srgbClr val="000000"/>
                </a:solidFill>
              </a:rPr>
              <a:t>3. The amplitude of R wave</a:t>
            </a:r>
          </a:p>
        </p:txBody>
      </p:sp>
      <p:sp>
        <p:nvSpPr>
          <p:cNvPr id="17438" name=""/>
          <p:cNvSpPr>
            <a:spLocks noChangeAspect="0"/>
          </p:cNvSpPr>
          <p:nvPr/>
        </p:nvSpPr>
        <p:spPr>
          <a:xfrm rot="5400000">
            <a:off x="4881563" y="3662362"/>
            <a:ext cx="2124075" cy="0"/>
          </a:xfrm>
          <a:prstGeom prst="line">
            <a:avLst/>
          </a:prstGeom>
          <a:noFill/>
          <a:ln w="50800">
            <a:solidFill>
              <a:srgbClr val="c00000"/>
            </a:solidFill>
            <a:prstDash val="sysDot"/>
            <a:headEnd type="triangle" w="med" len="med"/>
            <a:tailEnd type="triangl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7439" name=""/>
          <p:cNvSpPr txBox="1">
            <a:spLocks noChangeAspect="0"/>
          </p:cNvSpPr>
          <p:nvPr/>
        </p:nvSpPr>
        <p:spPr>
          <a:xfrm>
            <a:off x="5257800" y="2971800"/>
            <a:ext cx="1600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/>
              <a:t>7 ss</a:t>
            </a:r>
          </a:p>
        </p:txBody>
      </p:sp>
      <p:sp>
        <p:nvSpPr>
          <p:cNvPr id="17440" name=""/>
          <p:cNvSpPr txBox="1">
            <a:spLocks noChangeAspect="0"/>
          </p:cNvSpPr>
          <p:nvPr/>
        </p:nvSpPr>
        <p:spPr>
          <a:xfrm>
            <a:off x="609600" y="2082800"/>
            <a:ext cx="2819400" cy="58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</a:rPr>
              <a:t>= 7</a:t>
            </a:r>
            <a:r>
              <a:rPr lang="en-US" altLang="en-US" sz="3200" dirty="0" b="1"/>
              <a:t> × 0.1 mV</a:t>
            </a:r>
          </a:p>
        </p:txBody>
      </p:sp>
      <p:sp>
        <p:nvSpPr>
          <p:cNvPr id="17441" name=""/>
          <p:cNvSpPr txBox="1">
            <a:spLocks noChangeAspect="0"/>
          </p:cNvSpPr>
          <p:nvPr/>
        </p:nvSpPr>
        <p:spPr>
          <a:xfrm>
            <a:off x="609600" y="2768600"/>
            <a:ext cx="1752600" cy="58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</a:rPr>
              <a:t>= </a:t>
            </a:r>
            <a:r>
              <a:rPr lang="en-US" altLang="en-US" sz="3200" dirty="0" b="1"/>
              <a:t>0.7 mV  </a:t>
            </a:r>
          </a:p>
        </p:txBody>
      </p:sp>
      <p:sp>
        <p:nvSpPr>
          <p:cNvPr id="17442" name=""/>
          <p:cNvSpPr txBox="1">
            <a:spLocks noChangeAspect="0"/>
          </p:cNvSpPr>
          <p:nvPr/>
        </p:nvSpPr>
        <p:spPr>
          <a:xfrm>
            <a:off x="381000" y="4724400"/>
            <a:ext cx="2819400" cy="830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dirty="0" b="1">
                <a:solidFill>
                  <a:srgbClr val="000000"/>
                </a:solidFill>
              </a:rPr>
              <a:t>Normal PR interval = </a:t>
            </a:r>
            <a:r>
              <a:rPr lang="en-US" altLang="en-US" dirty="0" b="1"/>
              <a:t>0.12 – 0.2 sec</a:t>
            </a:r>
          </a:p>
        </p:txBody>
      </p:sp>
      <p:sp>
        <p:nvSpPr>
          <p:cNvPr id="17443" name=""/>
          <p:cNvSpPr txBox="1">
            <a:spLocks noChangeAspect="0"/>
          </p:cNvSpPr>
          <p:nvPr/>
        </p:nvSpPr>
        <p:spPr>
          <a:xfrm>
            <a:off x="381000" y="5570538"/>
            <a:ext cx="2819400" cy="8302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dirty="0" b="1">
                <a:solidFill>
                  <a:srgbClr val="000000"/>
                </a:solidFill>
              </a:rPr>
              <a:t>Normal QT interval = </a:t>
            </a:r>
            <a:r>
              <a:rPr lang="en-US" altLang="en-US" dirty="0" b="1"/>
              <a:t>0.40 – 0.43 sec</a:t>
            </a:r>
          </a:p>
        </p:txBody>
      </p:sp>
      <p:pic>
        <p:nvPicPr>
          <p:cNvPr id="17444" name=""/>
          <p:cNvPicPr>
            <a:picLocks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-115887" y="-92075"/>
            <a:ext cx="9309099" cy="6705600"/>
          </a:xfrm>
          <a:prstGeom prst="rect">
            <a:avLst/>
          </a:prstGeom>
          <a:ln/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ID="6" presetClass="emph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nodeType="afterGroup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nodeType="afterGroup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nodeType="afterGroup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nodeType="afterGroup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nodeType="afterGroup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nodeType="afterGroup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nodeType="afterGroup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nodeType="afterGroup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nodeType="afterGroup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nodeType="afterGroup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nodeType="afterGroup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nodeType="clickPar" fill="hold">
                      <p:stCondLst>
                        <p:cond delay="indefinite"/>
                      </p:stCondLst>
                      <p:childTnLst>
                        <p:par>
                          <p:cTn id="5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43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nodeType="clickPar" fill="hold">
                      <p:stCondLst>
                        <p:cond delay="indefinite"/>
                      </p:stCondLst>
                      <p:childTnLst>
                        <p:par>
                          <p:cTn id="6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42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nodeType="clickPar" fill="hold">
                      <p:stCondLst>
                        <p:cond delay="indefinite"/>
                      </p:stCondLst>
                      <p:childTnLst>
                        <p:par>
                          <p:cTn id="7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nodeType="clickPar" fill="hold">
                      <p:stCondLst>
                        <p:cond delay="indefinite"/>
                      </p:stCondLst>
                      <p:childTnLst>
                        <p:par>
                          <p:cTn id="8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43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nodeType="clickPar" fill="hold">
                      <p:stCondLst>
                        <p:cond delay="indefinite"/>
                      </p:stCondLst>
                      <p:childTnLst>
                        <p:par>
                          <p:cTn id="9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4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nodeType="clickPar" fill="hold">
                      <p:stCondLst>
                        <p:cond delay="indefinite"/>
                      </p:stCondLst>
                      <p:childTnLst>
                        <p:par>
                          <p:cTn id="10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7442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nodeType="clickPar" fill="hold">
                      <p:stCondLst>
                        <p:cond delay="indefinite"/>
                      </p:stCondLst>
                      <p:childTnLst>
                        <p:par>
                          <p:cTn id="10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" decel="100000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nodeType="withEffect" fill="hold" presetID="37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7442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7442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17442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42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2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ID="37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nodeType="withEffect" fill="hold" presetID="53" presetClass="exit" presetSubtype="0" grpId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742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742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742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743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743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43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74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74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74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nodeType="clickPar" fill="hold">
                      <p:stCondLst>
                        <p:cond delay="indefinite"/>
                      </p:stCondLst>
                      <p:childTnLst>
                        <p:par>
                          <p:cTn id="16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7433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nodeType="clickPar" fill="hold">
                      <p:stCondLst>
                        <p:cond delay="indefinite"/>
                      </p:stCondLst>
                      <p:childTnLst>
                        <p:par>
                          <p:cTn id="17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nodeType="clickPar" fill="hold">
                      <p:stCondLst>
                        <p:cond delay="indefinite"/>
                      </p:stCondLst>
                      <p:childTnLst>
                        <p:par>
                          <p:cTn id="17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nodeType="clickPar" fill="hold">
                      <p:stCondLst>
                        <p:cond delay="indefinite"/>
                      </p:stCondLst>
                      <p:childTnLst>
                        <p:par>
                          <p:cTn id="18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743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nodeType="clickPar" fill="hold">
                      <p:stCondLst>
                        <p:cond delay="indefinite"/>
                      </p:stCondLst>
                      <p:childTnLst>
                        <p:par>
                          <p:cTn id="18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743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nodeType="clickPar" fill="hold">
                      <p:stCondLst>
                        <p:cond delay="indefinite"/>
                      </p:stCondLst>
                      <p:childTnLst>
                        <p:par>
                          <p:cTn id="19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7443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nodeType="clickPar" fill="hold">
                      <p:stCondLst>
                        <p:cond delay="indefinite"/>
                      </p:stCondLst>
                      <p:childTnLst>
                        <p:par>
                          <p:cTn id="20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ID="53" presetClass="exit" presetSubtype="0" grpId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nodeType="with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" decel="10000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7433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7433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7433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3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1743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1743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743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743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743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743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nodeType="withEffect" fill="hold" presetID="37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7443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7443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decel="100000"/>
                                        <p:tgtEl>
                                          <p:spTgt spid="17443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43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3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nodeType="withEffect" fill="hold" presetID="37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decel="10000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nodeType="clickPar" fill="hold">
                      <p:stCondLst>
                        <p:cond delay="indefinite"/>
                      </p:stCondLst>
                      <p:childTnLst>
                        <p:par>
                          <p:cTn id="26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17437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nodeType="clickPar" fill="hold">
                      <p:stCondLst>
                        <p:cond delay="indefinite"/>
                      </p:stCondLst>
                      <p:childTnLst>
                        <p:par>
                          <p:cTn id="26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nodeType="clickPar" fill="hold">
                      <p:stCondLst>
                        <p:cond delay="indefinite"/>
                      </p:stCondLst>
                      <p:childTnLst>
                        <p:par>
                          <p:cTn id="27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nodeType="clickPar" fill="hold">
                      <p:stCondLst>
                        <p:cond delay="indefinite"/>
                      </p:stCondLst>
                      <p:childTnLst>
                        <p:par>
                          <p:cTn id="27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17440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nodeType="clickPar" fill="hold">
                      <p:stCondLst>
                        <p:cond delay="indefinite"/>
                      </p:stCondLst>
                      <p:childTnLst>
                        <p:par>
                          <p:cTn id="28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17441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nodeType="clickPar" fill="hold">
                      <p:stCondLst>
                        <p:cond delay="indefinite"/>
                      </p:stCondLst>
                      <p:childTnLst>
                        <p:par>
                          <p:cTn id="29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ID="6" presetClass="entr" presetSubtype="16" autoRev="fals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7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 animBg="0" build="whole"/>
      <p:bldP spid="17429" grpId="0" animBg="1" build="allAtOnce"/>
      <p:bldP spid="17429" grpId="1" animBg="1" build="allAtOnce"/>
      <p:bldP spid="17430" grpId="0" animBg="1" build="allAtOnce"/>
      <p:bldP spid="17430" grpId="1" animBg="1" build="allAtOnce"/>
      <p:bldP spid="17431" grpId="0" animBg="1" build="allAtOnce"/>
      <p:bldP spid="17431" grpId="1" animBg="1" build="allAtOnce"/>
      <p:bldP spid="17432" grpId="0" animBg="1" build="allAtOnce"/>
      <p:bldP spid="17433" grpId="0" animBg="1" build="allAtOnce"/>
      <p:bldP spid="17433" grpId="1" animBg="1" build="allAtOnce"/>
      <p:bldP spid="17434" grpId="0" animBg="0" build="whole"/>
      <p:bldP spid="17435" grpId="0" animBg="1" build="allAtOnce"/>
      <p:bldP spid="17435" grpId="1" animBg="1" build="allAtOnce"/>
      <p:bldP spid="17436" grpId="0" animBg="1" build="allAtOnce"/>
      <p:bldP spid="17436" grpId="1" animBg="1" build="allAtOnce"/>
      <p:bldP spid="17437" grpId="0" animBg="1" build="allAtOnce"/>
      <p:bldP spid="17440" grpId="0" animBg="1" build="allAtOnce"/>
      <p:bldP spid="17441" grpId="0" animBg="1" build="allAtOnce"/>
      <p:bldP spid="17442" grpId="0" animBg="1" build="allAtOnce"/>
      <p:bldP spid="17442" grpId="1" animBg="1" build="allAtOnce"/>
      <p:bldP spid="17443" grpId="0" animBg="1" build="allAtOnce"/>
      <p:bldP spid="17443" grpId="1" animBg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8432" name=""/>
        <p:cNvGrpSpPr>
          <a:grpSpLocks/>
        </p:cNvGrpSpPr>
        <p:nvPr/>
      </p:nvGrpSpPr>
      <p:grpSpPr>
        <a:xfrm/>
      </p:grpSpPr>
      <p:sp>
        <p:nvSpPr>
          <p:cNvPr id="1843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30175"/>
            <a:ext cx="8610600" cy="479425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endParaRPr lang="en-US" altLang="en-US" dirty="0"/>
          </a:p>
        </p:txBody>
      </p:sp>
      <p:pic>
        <p:nvPicPr>
          <p:cNvPr id="18435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16">
            <a:extLst/>
          </a:blip>
          <a:srcRect t="0" r="0" b="0" l="0"/>
          <a:stretch>
            <a:fillRect/>
          </a:stretch>
        </p:blipFill>
        <p:spPr>
          <a:xfrm rot="0">
            <a:off x="1752600" y="533400"/>
            <a:ext cx="5943600" cy="4422775"/>
          </a:xfrm>
          <a:prstGeom prst="rect">
            <a:avLst/>
          </a:prstGeom>
          <a:ln/>
        </p:spPr>
      </p:pic>
      <p:sp>
        <p:nvSpPr>
          <p:cNvPr id="18436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3052-1527-587298610EC3}">
              <a:rPr lang="en-US" altLang="en-US" sz="1400" dirty="0" b="1"/>
              <a:t>15</a:t>
            </a:fld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9456" name=""/>
        <p:cNvGrpSpPr>
          <a:grpSpLocks/>
        </p:cNvGrpSpPr>
        <p:nvPr/>
      </p:nvGrpSpPr>
      <p:grpSpPr>
        <a:xfrm/>
      </p:grpSpPr>
      <p:sp>
        <p:nvSpPr>
          <p:cNvPr id="1945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30175"/>
            <a:ext cx="8610600" cy="479425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endParaRPr lang="en-US" altLang="en-US" dirty="0"/>
          </a:p>
        </p:txBody>
      </p:sp>
      <p:pic>
        <p:nvPicPr>
          <p:cNvPr id="19459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17">
            <a:extLst/>
          </a:blip>
          <a:srcRect t="0" r="0" b="0" l="0"/>
          <a:stretch>
            <a:fillRect/>
          </a:stretch>
        </p:blipFill>
        <p:spPr>
          <a:xfrm rot="0">
            <a:off x="0" y="3030538"/>
            <a:ext cx="9144000" cy="1908175"/>
          </a:xfrm>
          <a:prstGeom prst="rect">
            <a:avLst/>
          </a:prstGeom>
          <a:ln/>
        </p:spPr>
      </p:pic>
      <p:sp>
        <p:nvSpPr>
          <p:cNvPr id="19460" name=""/>
          <p:cNvSpPr>
            <a:spLocks/>
          </p:cNvSpPr>
          <p:nvPr/>
        </p:nvSpPr>
        <p:spPr>
          <a:xfrm>
            <a:off x="152400" y="4495800"/>
            <a:ext cx="533400" cy="5334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89a4a7"/>
            </a:solidFill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</p:spTree>
  </p:cSld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 build="whol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0480" name=""/>
        <p:cNvGrpSpPr>
          <a:grpSpLocks/>
        </p:cNvGrpSpPr>
        <p:nvPr/>
      </p:nvGrpSpPr>
      <p:grpSpPr>
        <a:xfrm/>
      </p:grpSpPr>
      <p:sp>
        <p:nvSpPr>
          <p:cNvPr id="20482" name=""/>
          <p:cNvSpPr>
            <a:spLocks noGrp="1" noChangeAspect="0"/>
          </p:cNvSpPr>
          <p:nvPr>
            <p:ph type="subTitle" sz="full" idx="4294967295"/>
          </p:nvPr>
        </p:nvSpPr>
        <p:spPr>
          <a:xfrm rot="0">
            <a:off x="533400" y="228600"/>
            <a:ext cx="8305800" cy="5638800"/>
          </a:xfrm>
          <a:ln/>
        </p:spPr>
        <p:txBody>
          <a:bodyPr wrap="square" lIns="91440" rIns="91440" tIns="45720" bIns="45720" anchor="t" anchorCtr="false"/>
          <a:lstStyle>
            <a:lvl1pPr algn="ctr" marL="0">
              <a:buNone/>
              <a:defRPr/>
            </a:lvl1pPr>
            <a:lvl2pPr algn="ctr" marL="457200">
              <a:buNone/>
              <a:defRPr/>
            </a:lvl2pPr>
            <a:lvl3pPr algn="ctr" marL="914400">
              <a:buNone/>
              <a:defRPr/>
            </a:lvl3pPr>
            <a:lvl4pPr algn="ctr" marL="1371600">
              <a:buNone/>
              <a:defRPr/>
            </a:lvl4pPr>
            <a:lvl5pPr algn="ctr" marL="1828800">
              <a:buNone/>
              <a:defRPr/>
            </a:lvl5pPr>
          </a:lstStyle>
          <a:p>
            <a:pPr algn="l"/>
            <a:r>
              <a:rPr lang="en-US" altLang="en-US" dirty="0" b="1" i="1"/>
              <a:t>Before using the electrocardiograph, the usual voltage calibration is that:</a:t>
            </a:r>
          </a:p>
          <a:p>
            <a:pPr algn="l"/>
            <a:r>
              <a:rPr lang="en-US" altLang="en-US" dirty="0"/>
              <a:t>(A) 1 mv signal produces 0.1 mm defection.</a:t>
            </a:r>
          </a:p>
          <a:p>
            <a:pPr algn="l"/>
            <a:r>
              <a:rPr lang="en-US" altLang="en-US" dirty="0"/>
              <a:t>(B) 100 mv signal produces 10 mm defection.</a:t>
            </a:r>
          </a:p>
          <a:p>
            <a:pPr algn="l"/>
            <a:r>
              <a:rPr lang="en-US" altLang="en-US" dirty="0"/>
              <a:t>(C) 10 mv signal produces 10 mm defection.</a:t>
            </a:r>
          </a:p>
          <a:p>
            <a:pPr algn="l"/>
            <a:r>
              <a:rPr lang="en-US" altLang="en-US" dirty="0"/>
              <a:t>(D) 1 mv signal produces 10 mm defection.</a:t>
            </a:r>
          </a:p>
          <a:p>
            <a:pPr algn="l"/>
            <a:r>
              <a:rPr lang="en-US" altLang="en-US" dirty="0"/>
              <a:t>(E) 1 mv signal produces 100 mm defection</a:t>
            </a:r>
          </a:p>
        </p:txBody>
      </p:sp>
      <p:sp>
        <p:nvSpPr>
          <p:cNvPr id="20483" name=""/>
          <p:cNvSpPr>
            <a:spLocks/>
          </p:cNvSpPr>
          <p:nvPr/>
        </p:nvSpPr>
        <p:spPr>
          <a:xfrm>
            <a:off x="533400" y="3048000"/>
            <a:ext cx="533400" cy="5334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385d8a"/>
            </a:solidFill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charset="0"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76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>
                                            <p:txEl>
                                              <p:charRg st="76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Par" fill="hold">
                      <p:stCondLst>
                        <p:cond delay="indefinite"/>
                      </p:stCondLst>
                      <p:childTnLst>
                        <p:par>
                          <p:cTn id="1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119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2">
                                            <p:txEl>
                                              <p:charRg st="119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nodeType="clickPar" fill="hold">
                      <p:stCondLst>
                        <p:cond delay="indefinite"/>
                      </p:stCondLst>
                      <p:childTnLst>
                        <p:par>
                          <p:cTn id="1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163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2">
                                            <p:txEl>
                                              <p:charRg st="163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nodeType="clickPar" fill="hold">
                      <p:stCondLst>
                        <p:cond delay="indefinite"/>
                      </p:stCondLst>
                      <p:childTnLst>
                        <p:par>
                          <p:cTn id="2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206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2">
                                            <p:txEl>
                                              <p:charRg st="206" end="2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nodeType="clickPar" fill="hold">
                      <p:stCondLst>
                        <p:cond delay="indefinite"/>
                      </p:stCondLst>
                      <p:childTnLst>
                        <p:par>
                          <p:cTn id="2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248" end="2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2">
                                            <p:txEl>
                                              <p:charRg st="248" end="2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Par" fill="hold">
                      <p:stCondLst>
                        <p:cond delay="indefinite"/>
                      </p:stCondLst>
                      <p:childTnLst>
                        <p:par>
                          <p:cTn id="3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0" build="p"/>
      <p:bldP spid="20483" grpId="0" animBg="1" build="whol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1504" name=""/>
        <p:cNvGrpSpPr>
          <a:grpSpLocks/>
        </p:cNvGrpSpPr>
        <p:nvPr/>
      </p:nvGrpSpPr>
      <p:grpSpPr>
        <a:xfrm/>
      </p:grpSpPr>
      <p:sp>
        <p:nvSpPr>
          <p:cNvPr id="21506" name=""/>
          <p:cNvSpPr>
            <a:spLocks noGrp="1" noChangeAspect="0"/>
          </p:cNvSpPr>
          <p:nvPr>
            <p:ph type="subTitle" sz="full" idx="4294967295"/>
          </p:nvPr>
        </p:nvSpPr>
        <p:spPr>
          <a:xfrm rot="0">
            <a:off x="533400" y="228600"/>
            <a:ext cx="8305800" cy="5638800"/>
          </a:xfrm>
          <a:ln/>
        </p:spPr>
        <p:txBody>
          <a:bodyPr wrap="square" lIns="91440" rIns="91440" tIns="45720" bIns="45720" anchor="t" anchorCtr="false"/>
          <a:lstStyle>
            <a:lvl1pPr algn="ctr" marL="0">
              <a:buNone/>
              <a:defRPr/>
            </a:lvl1pPr>
            <a:lvl2pPr algn="ctr" marL="457200">
              <a:buNone/>
              <a:defRPr/>
            </a:lvl2pPr>
            <a:lvl3pPr algn="ctr" marL="914400">
              <a:buNone/>
              <a:defRPr/>
            </a:lvl3pPr>
            <a:lvl4pPr algn="ctr" marL="1371600">
              <a:buNone/>
              <a:defRPr/>
            </a:lvl4pPr>
            <a:lvl5pPr algn="ctr" marL="1828800">
              <a:buNone/>
              <a:defRPr/>
            </a:lvl5pPr>
          </a:lstStyle>
          <a:p>
            <a:pPr algn="l"/>
            <a:r>
              <a:rPr lang="en-US" altLang="en-US" dirty="0" b="1" i="1"/>
              <a:t>The P-R interval of ECG:</a:t>
            </a:r>
          </a:p>
          <a:p>
            <a:pPr algn="l"/>
            <a:r>
              <a:rPr lang="en-US" altLang="en-US" dirty="0"/>
              <a:t>(A)  is the interval from the beginning of P wave to the beginning of T waves.</a:t>
            </a:r>
          </a:p>
          <a:p>
            <a:pPr algn="l"/>
            <a:r>
              <a:rPr lang="en-US" altLang="en-US" dirty="0"/>
              <a:t>(B) has a duration that varies from 0.25 to 0.3 second.</a:t>
            </a:r>
          </a:p>
          <a:p>
            <a:pPr algn="l"/>
            <a:r>
              <a:rPr lang="en-US" altLang="en-US" dirty="0"/>
              <a:t>(C) Is affected by the conductivity of AV node.</a:t>
            </a:r>
          </a:p>
          <a:p>
            <a:pPr algn="l"/>
            <a:r>
              <a:rPr lang="en-US" altLang="en-US" dirty="0"/>
              <a:t>(D) all of the above.</a:t>
            </a:r>
          </a:p>
          <a:p>
            <a:pPr algn="l"/>
            <a:r>
              <a:rPr lang="en-US" altLang="en-US" dirty="0"/>
              <a:t>(E) non of the above</a:t>
            </a:r>
          </a:p>
        </p:txBody>
      </p:sp>
      <p:sp>
        <p:nvSpPr>
          <p:cNvPr id="21507" name=""/>
          <p:cNvSpPr>
            <a:spLocks/>
          </p:cNvSpPr>
          <p:nvPr/>
        </p:nvSpPr>
        <p:spPr>
          <a:xfrm>
            <a:off x="533400" y="2971800"/>
            <a:ext cx="533400" cy="5334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385d8a"/>
            </a:solidFill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  <a:latin charset="0"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25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>
                                            <p:txEl>
                                              <p:charRg st="25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Par" fill="hold">
                      <p:stCondLst>
                        <p:cond delay="indefinite"/>
                      </p:stCondLst>
                      <p:childTnLst>
                        <p:par>
                          <p:cTn id="1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104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>
                                            <p:txEl>
                                              <p:charRg st="104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nodeType="clickPar" fill="hold">
                      <p:stCondLst>
                        <p:cond delay="indefinite"/>
                      </p:stCondLst>
                      <p:childTnLst>
                        <p:par>
                          <p:cTn id="1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160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6">
                                            <p:txEl>
                                              <p:charRg st="160" end="2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nodeType="clickPar" fill="hold">
                      <p:stCondLst>
                        <p:cond delay="indefinite"/>
                      </p:stCondLst>
                      <p:childTnLst>
                        <p:par>
                          <p:cTn id="2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208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6">
                                            <p:txEl>
                                              <p:charRg st="208" end="2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nodeType="clickPar" fill="hold">
                      <p:stCondLst>
                        <p:cond delay="indefinite"/>
                      </p:stCondLst>
                      <p:childTnLst>
                        <p:par>
                          <p:cTn id="2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230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06">
                                            <p:txEl>
                                              <p:charRg st="230" end="2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Par" fill="hold">
                      <p:stCondLst>
                        <p:cond delay="indefinite"/>
                      </p:stCondLst>
                      <p:childTnLst>
                        <p:par>
                          <p:cTn id="3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0" build="p"/>
      <p:bldP spid="21507" grpId="0" animBg="1" build="whol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2528" name=""/>
        <p:cNvGrpSpPr>
          <a:grpSpLocks/>
        </p:cNvGrpSpPr>
        <p:nvPr/>
      </p:nvGrpSpPr>
      <p:grpSpPr>
        <a:xfrm/>
      </p:grpSpPr>
      <p:sp>
        <p:nvSpPr>
          <p:cNvPr id="22530" name=""/>
          <p:cNvSpPr txBox="1">
            <a:spLocks noGrp="1" noChangeAspect="0"/>
          </p:cNvSpPr>
          <p:nvPr/>
        </p:nvSpPr>
        <p:spPr>
          <a:xfrm>
            <a:off x="6934200" y="5619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3050-1476-587298610EC3}">
              <a:rPr lang="en-US" altLang="en-US" sz="1400" dirty="0" b="1"/>
              <a:t>19</a:t>
            </a:fld>
          </a:p>
        </p:txBody>
      </p:sp>
      <p:pic>
        <p:nvPicPr>
          <p:cNvPr id="22531" name=""/>
          <p:cNvPicPr>
            <a:picLocks noChangeAspect="0"/>
          </p:cNvPicPr>
          <p:nvPr/>
        </p:nvPicPr>
        <p:blipFill>
          <a:blip r:embed="rID18">
            <a:extLst/>
          </a:blip>
          <a:srcRect/>
          <a:stretch>
            <a:fillRect/>
          </a:stretch>
        </p:blipFill>
        <p:spPr>
          <a:xfrm>
            <a:off x="225425" y="298450"/>
            <a:ext cx="8626475" cy="6108700"/>
          </a:xfrm>
          <a:prstGeom prst="rect">
            <a:avLst/>
          </a:prstGeom>
          <a:ln/>
        </p:spPr>
      </p:pic>
      <p:sp>
        <p:nvSpPr>
          <p:cNvPr id="22532" name=""/>
          <p:cNvSpPr>
            <a:spLocks noChangeAspect="0"/>
          </p:cNvSpPr>
          <p:nvPr/>
        </p:nvSpPr>
        <p:spPr>
          <a:xfrm>
            <a:off x="304800" y="304800"/>
            <a:ext cx="440213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>
                <a:solidFill>
                  <a:srgbClr val="0000ff"/>
                </a:solidFill>
                <a:ea charset="0" typeface="Times New Roman"/>
              </a:rPr>
              <a:t>Electrocardiogram leads: </a:t>
            </a:r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3552" name=""/>
        <p:cNvGrpSpPr>
          <a:grpSpLocks/>
        </p:cNvGrpSpPr>
        <p:nvPr/>
      </p:nvGrpSpPr>
      <p:grpSpPr>
        <a:xfrm/>
      </p:grpSpPr>
      <p:pic>
        <p:nvPicPr>
          <p:cNvPr id="23554" name=""/>
          <p:cNvPicPr>
            <a:picLocks noChangeAspect="1"/>
          </p:cNvPicPr>
          <p:nvPr/>
        </p:nvPicPr>
        <p:blipFill>
          <a:blip r:embed="rID19">
            <a:extLst/>
          </a:blip>
          <a:srcRect/>
          <a:stretch>
            <a:fillRect/>
          </a:stretch>
        </p:blipFill>
        <p:spPr>
          <a:xfrm>
            <a:off x="533400" y="1219200"/>
            <a:ext cx="5126038" cy="53165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55" name=""/>
          <p:cNvGrpSpPr>
            <a:grpSpLocks noChangeAspect="0"/>
          </p:cNvGrpSpPr>
          <p:nvPr/>
        </p:nvGrpSpPr>
        <p:grpSpPr>
          <a:xfrm>
            <a:off x="685800" y="533400"/>
            <a:ext cx="5192713" cy="5076825"/>
            <a:chOff x="3962400" y="2305944"/>
            <a:chExt cy="894457" cx="1045639"/>
          </a:xfrm>
        </p:grpSpPr>
        <p:sp>
          <p:nvSpPr>
            <p:cNvPr id="23591" name=""/>
            <p:cNvSpPr>
              <a:spLocks noChangeAspect="0"/>
            </p:cNvSpPr>
            <p:nvPr/>
          </p:nvSpPr>
          <p:spPr>
            <a:xfrm rot="3420000">
              <a:off x="3962484" y="2843713"/>
              <a:ext cx="281068" cy="2417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/>
              <a:r>
                <a:rPr lang="en-US" altLang="en-US" sz="7200" dirty="0" b="1"/>
                <a:t> II  </a:t>
              </a:r>
            </a:p>
          </p:txBody>
        </p:sp>
        <p:sp>
          <p:nvSpPr>
            <p:cNvPr id="23592" name=""/>
            <p:cNvSpPr>
              <a:spLocks noChangeAspect="0"/>
            </p:cNvSpPr>
            <p:nvPr/>
          </p:nvSpPr>
          <p:spPr>
            <a:xfrm>
              <a:off x="4390411" y="2305944"/>
              <a:ext cx="202452" cy="21147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/>
              <a:r>
                <a:rPr lang="en-US" altLang="en-US" sz="7200" dirty="0" b="1"/>
                <a:t> I </a:t>
              </a:r>
            </a:p>
          </p:txBody>
        </p:sp>
        <p:cxnSp>
          <p:nvCxnSpPr>
            <p:cNvPr id="23593" name=""/>
            <p:cNvCxnSpPr/>
            <p:nvPr/>
          </p:nvCxnSpPr>
          <p:spPr>
            <a:xfrm rot="16200000" flipH="1">
              <a:off x="3886261" y="2590734"/>
              <a:ext cx="685806" cy="53352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</a:ln>
          </p:spPr>
        </p:cxnSp>
        <p:pic>
          <p:nvPicPr>
            <p:cNvPr id="23594" name=""/>
            <p:cNvPicPr>
              <a:picLocks noChangeAspect="1"/>
            </p:cNvPicPr>
            <p:nvPr/>
          </p:nvPicPr>
          <p:blipFill>
            <a:blip r:embed="rID21">
              <a:extLst/>
            </a:blip>
            <a:srcRect/>
            <a:stretch>
              <a:fillRect/>
            </a:stretch>
          </p:blipFill>
          <p:spPr>
            <a:xfrm>
              <a:off x="4299940" y="2514600"/>
              <a:ext cx="389021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95" name=""/>
            <p:cNvSpPr>
              <a:spLocks noChangeAspect="0"/>
            </p:cNvSpPr>
            <p:nvPr/>
          </p:nvSpPr>
          <p:spPr>
            <a:xfrm rot="-3480000">
              <a:off x="4715022" y="2776435"/>
              <a:ext cx="344331" cy="2417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/>
              <a:r>
                <a:rPr lang="en-US" altLang="en-US" sz="7200" dirty="0" b="1"/>
                <a:t> III  </a:t>
              </a:r>
            </a:p>
          </p:txBody>
        </p:sp>
        <p:cxnSp>
          <p:nvCxnSpPr>
            <p:cNvPr id="23596" name=""/>
            <p:cNvCxnSpPr/>
            <p:nvPr/>
          </p:nvCxnSpPr>
          <p:spPr>
            <a:xfrm>
              <a:off x="3962400" y="2514595"/>
              <a:ext cx="990656" cy="167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</a:ln>
          </p:spPr>
        </p:cxnSp>
        <p:cxnSp>
          <p:nvCxnSpPr>
            <p:cNvPr id="23597" name=""/>
            <p:cNvCxnSpPr/>
            <p:nvPr/>
          </p:nvCxnSpPr>
          <p:spPr>
            <a:xfrm rot="5400000" flipH="1" flipV="1">
              <a:off x="4381589" y="2628934"/>
              <a:ext cx="685806" cy="45712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</a:ln>
          </p:spPr>
        </p:cxnSp>
      </p:grpSp>
      <p:sp>
        <p:nvSpPr>
          <p:cNvPr id="23556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4076-1543-587298610EC3}">
              <a:rPr lang="en-US" altLang="en-US" sz="1400" dirty="0" b="1"/>
              <a:t>20</a:t>
            </a:fld>
          </a:p>
        </p:txBody>
      </p:sp>
      <p:pic>
        <p:nvPicPr>
          <p:cNvPr id="23557" name=""/>
          <p:cNvPicPr>
            <a:picLocks noChangeAspect="1"/>
          </p:cNvPicPr>
          <p:nvPr/>
        </p:nvPicPr>
        <p:blipFill>
          <a:blip r:embed="rID20">
            <a:extLst/>
          </a:blip>
          <a:srcRect/>
          <a:stretch>
            <a:fillRect/>
          </a:stretch>
        </p:blipFill>
        <p:spPr>
          <a:xfrm>
            <a:off x="3429000" y="1066800"/>
            <a:ext cx="77628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58" name=""/>
          <p:cNvSpPr>
            <a:spLocks noChangeAspect="0"/>
          </p:cNvSpPr>
          <p:nvPr/>
        </p:nvSpPr>
        <p:spPr bwMode="auto">
          <a:xfrm rot="0">
            <a:off x="1209675" y="1114425"/>
            <a:ext cx="2374900" cy="1422400"/>
          </a:xfrm>
          <a:custGeom>
            <a:avLst/>
            <a:gdLst>
              <a:gd fmla="*/ 0 w 2375064" name="T0"/>
              <a:gd fmla="*/ 150342 h 1343123" name="T1"/>
              <a:gd fmla="*/ 82923 w 2375064" name="T2"/>
              <a:gd fmla="*/ 106482 h 1343123" name="T3"/>
              <a:gd fmla="*/ 284327 w 2375064" name="T4"/>
              <a:gd fmla="*/ 75907 h 1343123" name="T5"/>
              <a:gd fmla="*/ 793776 w 2375064" name="T6"/>
              <a:gd fmla="*/ 45330 h 1343123" name="T7"/>
              <a:gd fmla="*/ 1337937 w 2375064" name="T8"/>
              <a:gd fmla="*/ 11949 h 1343123" name="T9"/>
              <a:gd fmla="*/ 2073288 w 2375064" name="T10"/>
              <a:gd fmla="*/ 5118 h 1343123" name="T11"/>
              <a:gd fmla="*/ 2369488 w 2375064" name="T12"/>
              <a:gd fmla="*/ 42669 h 134312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375064" name="T21"/>
              <a:gd fmla="*/ 0 h 1343123" name="T22"/>
              <a:gd fmla="*/ 2375064 w 2375064" name="T23"/>
              <a:gd fmla="*/ 1343123 h 1343123" name="T24"/>
            </a:gdLst>
            <a:ahLst/>
            <a:cxnLst/>
            <a:rect l="T21" t="T22" r="T23" b="T24"/>
            <a:pathLst>
              <a:path w="2375064" h="1343123">
                <a:moveTo>
                  <a:pt x="0" y="1343123"/>
                </a:moveTo>
                <a:cubicBezTo>
                  <a:pt x="17813" y="1202598"/>
                  <a:pt x="35626" y="1062073"/>
                  <a:pt x="83127" y="951237"/>
                </a:cubicBezTo>
                <a:cubicBezTo>
                  <a:pt x="130628" y="840401"/>
                  <a:pt x="166254" y="769149"/>
                  <a:pt x="285007" y="678105"/>
                </a:cubicBezTo>
                <a:cubicBezTo>
                  <a:pt x="403760" y="587061"/>
                  <a:pt x="619632" y="500197"/>
                  <a:pt x="795646" y="404973"/>
                </a:cubicBezTo>
                <a:cubicBezTo>
                  <a:pt x="971660" y="309749"/>
                  <a:pt x="1127336" y="166631"/>
                  <a:pt x="1341092" y="106759"/>
                </a:cubicBezTo>
                <a:cubicBezTo>
                  <a:pt x="1554848" y="46887"/>
                  <a:pt x="1905852" y="0"/>
                  <a:pt x="2078181" y="45744"/>
                </a:cubicBezTo>
                <a:cubicBezTo>
                  <a:pt x="2250510" y="91488"/>
                  <a:pt x="2314698" y="332731"/>
                  <a:pt x="2375064" y="381222"/>
                </a:cubicBezTo>
              </a:path>
            </a:pathLst>
          </a:custGeom>
          <a:noFill/>
          <a:ln w="38100">
            <a:solidFill>
              <a:srgbClr val="0000cc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59" name=""/>
          <p:cNvSpPr>
            <a:spLocks noChangeAspect="0"/>
          </p:cNvSpPr>
          <p:nvPr/>
        </p:nvSpPr>
        <p:spPr bwMode="auto">
          <a:xfrm rot="0">
            <a:off x="3952875" y="1485900"/>
            <a:ext cx="968375" cy="1006475"/>
          </a:xfrm>
          <a:custGeom>
            <a:avLst/>
            <a:gdLst>
              <a:gd fmla="*/ 107689 w 968276" name="T0"/>
              <a:gd fmla="*/ 2267 h 1090282" name="T1"/>
              <a:gd fmla="*/ 132082 w 968276" name="T2"/>
              <a:gd fmla="*/ 2307 h 1090282" name="T3"/>
              <a:gd fmla="*/ 441355 w 968276" name="T4"/>
              <a:gd fmla="*/ 2166 h 1090282" name="T5"/>
              <a:gd fmla="*/ 763110 w 968276" name="T6"/>
              <a:gd fmla="*/ 5205 h 1090282" name="T7"/>
              <a:gd fmla="*/ 941852 w 968276" name="T8"/>
              <a:gd fmla="*/ 10189 h 1090282" name="T9"/>
              <a:gd fmla="*/ 941852 w 968276" name="T10"/>
              <a:gd fmla="*/ 11040 h 1090282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968276" name="T18"/>
              <a:gd fmla="*/ 0 h 1090282" name="T19"/>
              <a:gd fmla="*/ 968276 w 968276" name="T20"/>
              <a:gd fmla="*/ 1090282 h 1090282" name="T21"/>
            </a:gdLst>
            <a:ahLst/>
            <a:cxnLst/>
            <a:rect l="T18" t="T19" r="T20" b="T21"/>
            <a:pathLst>
              <a:path w="968276" h="1090282">
                <a:moveTo>
                  <a:pt x="107315" y="221405"/>
                </a:moveTo>
                <a:cubicBezTo>
                  <a:pt x="111365" y="222034"/>
                  <a:pt x="0" y="0"/>
                  <a:pt x="131618" y="225179"/>
                </a:cubicBezTo>
                <a:cubicBezTo>
                  <a:pt x="187036" y="223530"/>
                  <a:pt x="335018" y="164306"/>
                  <a:pt x="439825" y="211508"/>
                </a:cubicBezTo>
                <a:cubicBezTo>
                  <a:pt x="544632" y="258710"/>
                  <a:pt x="677331" y="377763"/>
                  <a:pt x="760458" y="508392"/>
                </a:cubicBezTo>
                <a:cubicBezTo>
                  <a:pt x="843585" y="639021"/>
                  <a:pt x="908900" y="900278"/>
                  <a:pt x="938588" y="995280"/>
                </a:cubicBezTo>
                <a:cubicBezTo>
                  <a:pt x="968276" y="1090282"/>
                  <a:pt x="948484" y="1070490"/>
                  <a:pt x="938588" y="1078407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60" name=""/>
          <p:cNvSpPr>
            <a:spLocks/>
          </p:cNvSpPr>
          <p:nvPr/>
        </p:nvSpPr>
        <p:spPr bwMode="auto">
          <a:xfrm rot="0">
            <a:off x="4800600" y="2133600"/>
            <a:ext cx="304800" cy="228600"/>
          </a:xfrm>
          <a:custGeom>
            <a:avLst/>
            <a:gdLst>
              <a:gd fmla="*/ 264399 w 304800" name="T0"/>
              <a:gd fmla="*/ 114300 h 228600" name="T1"/>
              <a:gd fmla="*/ 152400 w 304800" name="T2"/>
              <a:gd fmla="*/ 198299 h 228600" name="T3"/>
              <a:gd fmla="*/ 40401 w 304800" name="T4"/>
              <a:gd fmla="*/ 114300 h 228600" name="T5"/>
              <a:gd fmla="*/ 152400 w 304800" name="T6"/>
              <a:gd fmla="*/ 30301 h 22860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40401 w 304800" name="T12"/>
              <a:gd fmla="*/ 87417 h 228600" name="T13"/>
              <a:gd fmla="*/ 264399 w 304800" name="T14"/>
              <a:gd fmla="*/ 141183 h 228600" name="T15"/>
            </a:gdLst>
            <a:ahLst/>
            <a:cxnLst/>
            <a:rect l="T12" t="T13" r="T14" b="T15"/>
            <a:pathLst>
              <a:path w="304800" h="228600">
                <a:moveTo>
                  <a:pt x="40401" y="87417"/>
                </a:moveTo>
                <a:lnTo>
                  <a:pt x="125517" y="87417"/>
                </a:lnTo>
                <a:lnTo>
                  <a:pt x="125517" y="30301"/>
                </a:lnTo>
                <a:lnTo>
                  <a:pt x="179283" y="30301"/>
                </a:lnTo>
                <a:lnTo>
                  <a:pt x="179283" y="87417"/>
                </a:lnTo>
                <a:lnTo>
                  <a:pt x="264399" y="87417"/>
                </a:lnTo>
                <a:lnTo>
                  <a:pt x="264399" y="141183"/>
                </a:lnTo>
                <a:lnTo>
                  <a:pt x="179283" y="141183"/>
                </a:lnTo>
                <a:lnTo>
                  <a:pt x="179283" y="198299"/>
                </a:lnTo>
                <a:lnTo>
                  <a:pt x="125517" y="198299"/>
                </a:lnTo>
                <a:lnTo>
                  <a:pt x="125517" y="141183"/>
                </a:lnTo>
                <a:lnTo>
                  <a:pt x="40401" y="141183"/>
                </a:lnTo>
              </a:path>
            </a:pathLst>
          </a:custGeom>
          <a:solidFill>
            <a:srgbClr val="c00000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61" name=""/>
          <p:cNvSpPr>
            <a:spLocks/>
          </p:cNvSpPr>
          <p:nvPr/>
        </p:nvSpPr>
        <p:spPr bwMode="auto">
          <a:xfrm rot="0">
            <a:off x="4953000" y="2743200"/>
            <a:ext cx="228600" cy="179388"/>
          </a:xfrm>
          <a:custGeom>
            <a:avLst/>
            <a:gdLst>
              <a:gd fmla="*/ 198299 w 228600" name="T0"/>
              <a:gd fmla="*/ 89694 h 179388" name="T1"/>
              <a:gd fmla="*/ 114300 w 228600" name="T2"/>
              <a:gd fmla="*/ 110790 h 179388" name="T3"/>
              <a:gd fmla="*/ 30301 w 228600" name="T4"/>
              <a:gd fmla="*/ 89694 h 179388" name="T5"/>
              <a:gd fmla="*/ 114300 w 228600" name="T6"/>
              <a:gd fmla="*/ 68598 h 179388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30301 w 228600" name="T12"/>
              <a:gd fmla="*/ 68598 h 179388" name="T13"/>
              <a:gd fmla="*/ 198299 w 228600" name="T14"/>
              <a:gd fmla="*/ 110790 h 179388" name="T15"/>
            </a:gdLst>
            <a:ahLst/>
            <a:cxnLst/>
            <a:rect l="T12" t="T13" r="T14" b="T15"/>
            <a:pathLst>
              <a:path w="228600" h="179388">
                <a:moveTo>
                  <a:pt x="30301" y="68598"/>
                </a:moveTo>
                <a:lnTo>
                  <a:pt x="198299" y="68598"/>
                </a:lnTo>
                <a:lnTo>
                  <a:pt x="198299" y="110790"/>
                </a:lnTo>
                <a:lnTo>
                  <a:pt x="30301" y="110790"/>
                </a:lnTo>
              </a:path>
            </a:pathLst>
          </a:custGeom>
          <a:solidFill>
            <a:srgbClr val="0000cc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62" name=""/>
          <p:cNvSpPr>
            <a:spLocks/>
          </p:cNvSpPr>
          <p:nvPr/>
        </p:nvSpPr>
        <p:spPr bwMode="auto">
          <a:xfrm rot="0">
            <a:off x="3581400" y="6096000"/>
            <a:ext cx="304800" cy="228600"/>
          </a:xfrm>
          <a:custGeom>
            <a:avLst/>
            <a:gdLst>
              <a:gd fmla="*/ 264399 w 304800" name="T0"/>
              <a:gd fmla="*/ 114300 h 228600" name="T1"/>
              <a:gd fmla="*/ 152400 w 304800" name="T2"/>
              <a:gd fmla="*/ 198299 h 228600" name="T3"/>
              <a:gd fmla="*/ 40401 w 304800" name="T4"/>
              <a:gd fmla="*/ 114300 h 228600" name="T5"/>
              <a:gd fmla="*/ 152400 w 304800" name="T6"/>
              <a:gd fmla="*/ 30301 h 22860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40401 w 304800" name="T12"/>
              <a:gd fmla="*/ 87417 h 228600" name="T13"/>
              <a:gd fmla="*/ 264399 w 304800" name="T14"/>
              <a:gd fmla="*/ 141183 h 228600" name="T15"/>
            </a:gdLst>
            <a:ahLst/>
            <a:cxnLst/>
            <a:rect l="T12" t="T13" r="T14" b="T15"/>
            <a:pathLst>
              <a:path w="304800" h="228600">
                <a:moveTo>
                  <a:pt x="40401" y="87417"/>
                </a:moveTo>
                <a:lnTo>
                  <a:pt x="125517" y="87417"/>
                </a:lnTo>
                <a:lnTo>
                  <a:pt x="125517" y="30301"/>
                </a:lnTo>
                <a:lnTo>
                  <a:pt x="179283" y="30301"/>
                </a:lnTo>
                <a:lnTo>
                  <a:pt x="179283" y="87417"/>
                </a:lnTo>
                <a:lnTo>
                  <a:pt x="264399" y="87417"/>
                </a:lnTo>
                <a:lnTo>
                  <a:pt x="264399" y="141183"/>
                </a:lnTo>
                <a:lnTo>
                  <a:pt x="179283" y="141183"/>
                </a:lnTo>
                <a:lnTo>
                  <a:pt x="179283" y="198299"/>
                </a:lnTo>
                <a:lnTo>
                  <a:pt x="125517" y="198299"/>
                </a:lnTo>
                <a:lnTo>
                  <a:pt x="125517" y="141183"/>
                </a:lnTo>
                <a:lnTo>
                  <a:pt x="40401" y="141183"/>
                </a:lnTo>
              </a:path>
            </a:pathLst>
          </a:custGeom>
          <a:solidFill>
            <a:srgbClr val="c00000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63" name=""/>
          <p:cNvSpPr>
            <a:spLocks/>
          </p:cNvSpPr>
          <p:nvPr/>
        </p:nvSpPr>
        <p:spPr bwMode="auto">
          <a:xfrm rot="0">
            <a:off x="838200" y="1981200"/>
            <a:ext cx="228600" cy="179388"/>
          </a:xfrm>
          <a:custGeom>
            <a:avLst/>
            <a:gdLst>
              <a:gd fmla="*/ 198299 w 228600" name="T0"/>
              <a:gd fmla="*/ 89694 h 179388" name="T1"/>
              <a:gd fmla="*/ 114300 w 228600" name="T2"/>
              <a:gd fmla="*/ 110790 h 179388" name="T3"/>
              <a:gd fmla="*/ 30301 w 228600" name="T4"/>
              <a:gd fmla="*/ 89694 h 179388" name="T5"/>
              <a:gd fmla="*/ 114300 w 228600" name="T6"/>
              <a:gd fmla="*/ 68598 h 179388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30301 w 228600" name="T12"/>
              <a:gd fmla="*/ 68598 h 179388" name="T13"/>
              <a:gd fmla="*/ 198299 w 228600" name="T14"/>
              <a:gd fmla="*/ 110790 h 179388" name="T15"/>
            </a:gdLst>
            <a:ahLst/>
            <a:cxnLst/>
            <a:rect l="T12" t="T13" r="T14" b="T15"/>
            <a:pathLst>
              <a:path w="228600" h="179388">
                <a:moveTo>
                  <a:pt x="30301" y="68598"/>
                </a:moveTo>
                <a:lnTo>
                  <a:pt x="198299" y="68598"/>
                </a:lnTo>
                <a:lnTo>
                  <a:pt x="198299" y="110790"/>
                </a:lnTo>
                <a:lnTo>
                  <a:pt x="30301" y="110790"/>
                </a:lnTo>
              </a:path>
            </a:pathLst>
          </a:custGeom>
          <a:solidFill>
            <a:srgbClr val="0000cc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64" name=""/>
          <p:cNvSpPr>
            <a:spLocks/>
          </p:cNvSpPr>
          <p:nvPr/>
        </p:nvSpPr>
        <p:spPr bwMode="auto">
          <a:xfrm rot="0">
            <a:off x="3810000" y="6096000"/>
            <a:ext cx="304800" cy="228600"/>
          </a:xfrm>
          <a:custGeom>
            <a:avLst/>
            <a:gdLst>
              <a:gd fmla="*/ 264399 w 304800" name="T0"/>
              <a:gd fmla="*/ 114300 h 228600" name="T1"/>
              <a:gd fmla="*/ 152400 w 304800" name="T2"/>
              <a:gd fmla="*/ 198299 h 228600" name="T3"/>
              <a:gd fmla="*/ 40401 w 304800" name="T4"/>
              <a:gd fmla="*/ 114300 h 228600" name="T5"/>
              <a:gd fmla="*/ 152400 w 304800" name="T6"/>
              <a:gd fmla="*/ 30301 h 22860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40401 w 304800" name="T12"/>
              <a:gd fmla="*/ 87417 h 228600" name="T13"/>
              <a:gd fmla="*/ 264399 w 304800" name="T14"/>
              <a:gd fmla="*/ 141183 h 228600" name="T15"/>
            </a:gdLst>
            <a:ahLst/>
            <a:cxnLst/>
            <a:rect l="T12" t="T13" r="T14" b="T15"/>
            <a:pathLst>
              <a:path w="304800" h="228600">
                <a:moveTo>
                  <a:pt x="40401" y="87417"/>
                </a:moveTo>
                <a:lnTo>
                  <a:pt x="125517" y="87417"/>
                </a:lnTo>
                <a:lnTo>
                  <a:pt x="125517" y="30301"/>
                </a:lnTo>
                <a:lnTo>
                  <a:pt x="179283" y="30301"/>
                </a:lnTo>
                <a:lnTo>
                  <a:pt x="179283" y="87417"/>
                </a:lnTo>
                <a:lnTo>
                  <a:pt x="264399" y="87417"/>
                </a:lnTo>
                <a:lnTo>
                  <a:pt x="264399" y="141183"/>
                </a:lnTo>
                <a:lnTo>
                  <a:pt x="179283" y="141183"/>
                </a:lnTo>
                <a:lnTo>
                  <a:pt x="179283" y="198299"/>
                </a:lnTo>
                <a:lnTo>
                  <a:pt x="125517" y="198299"/>
                </a:lnTo>
                <a:lnTo>
                  <a:pt x="125517" y="141183"/>
                </a:lnTo>
                <a:lnTo>
                  <a:pt x="40401" y="141183"/>
                </a:lnTo>
              </a:path>
            </a:pathLst>
          </a:custGeom>
          <a:solidFill>
            <a:srgbClr val="c00000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65" name=""/>
          <p:cNvSpPr>
            <a:spLocks/>
          </p:cNvSpPr>
          <p:nvPr/>
        </p:nvSpPr>
        <p:spPr bwMode="auto">
          <a:xfrm rot="0">
            <a:off x="838200" y="2133600"/>
            <a:ext cx="228600" cy="179388"/>
          </a:xfrm>
          <a:custGeom>
            <a:avLst/>
            <a:gdLst>
              <a:gd fmla="*/ 198299 w 228600" name="T0"/>
              <a:gd fmla="*/ 89694 h 179388" name="T1"/>
              <a:gd fmla="*/ 114300 w 228600" name="T2"/>
              <a:gd fmla="*/ 110790 h 179388" name="T3"/>
              <a:gd fmla="*/ 30301 w 228600" name="T4"/>
              <a:gd fmla="*/ 89694 h 179388" name="T5"/>
              <a:gd fmla="*/ 114300 w 228600" name="T6"/>
              <a:gd fmla="*/ 68598 h 179388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30301 w 228600" name="T12"/>
              <a:gd fmla="*/ 68598 h 179388" name="T13"/>
              <a:gd fmla="*/ 198299 w 228600" name="T14"/>
              <a:gd fmla="*/ 110790 h 179388" name="T15"/>
            </a:gdLst>
            <a:ahLst/>
            <a:cxnLst/>
            <a:rect l="T12" t="T13" r="T14" b="T15"/>
            <a:pathLst>
              <a:path w="228600" h="179388">
                <a:moveTo>
                  <a:pt x="30301" y="68598"/>
                </a:moveTo>
                <a:lnTo>
                  <a:pt x="198299" y="68598"/>
                </a:lnTo>
                <a:lnTo>
                  <a:pt x="198299" y="110790"/>
                </a:lnTo>
                <a:lnTo>
                  <a:pt x="30301" y="110790"/>
                </a:lnTo>
              </a:path>
            </a:pathLst>
          </a:custGeom>
          <a:solidFill>
            <a:srgbClr val="0000cc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23566" name=""/>
          <p:cNvPicPr>
            <a:picLocks noChangeAspect="1"/>
          </p:cNvPicPr>
          <p:nvPr/>
        </p:nvPicPr>
        <p:blipFill>
          <a:blip r:embed="rID20">
            <a:extLst/>
          </a:blip>
          <a:srcRect/>
          <a:stretch>
            <a:fillRect/>
          </a:stretch>
        </p:blipFill>
        <p:spPr>
          <a:xfrm>
            <a:off x="914400" y="3810000"/>
            <a:ext cx="8382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7" name=""/>
          <p:cNvSpPr>
            <a:spLocks noChangeAspect="0"/>
          </p:cNvSpPr>
          <p:nvPr/>
        </p:nvSpPr>
        <p:spPr bwMode="auto">
          <a:xfrm rot="0">
            <a:off x="1127125" y="2552700"/>
            <a:ext cx="58738" cy="1684338"/>
          </a:xfrm>
          <a:custGeom>
            <a:avLst/>
            <a:gdLst>
              <a:gd fmla="*/ 41103 w 59377" name="T0"/>
              <a:gd fmla="*/ 0 h 1745673" name="T1"/>
              <a:gd fmla="*/ 0 w 59377" name="T2"/>
              <a:gd fmla="*/ 11524 h 1745673" name="T3"/>
              <a:gd fmla="*/ 0 60000 65536" name="T4"/>
              <a:gd fmla="*/ 0 60000 65536" name="T5"/>
              <a:gd fmla="*/ 0 w 59377" name="T6"/>
              <a:gd fmla="*/ 0 h 1745673" name="T7"/>
              <a:gd fmla="*/ 59377 w 59377" name="T8"/>
              <a:gd fmla="*/ 1745673 h 1745673" name="T9"/>
            </a:gdLst>
            <a:ahLst/>
            <a:cxnLst/>
            <a:rect l="T6" t="T7" r="T8" b="T9"/>
            <a:pathLst>
              <a:path w="59377" h="1745673">
                <a:moveTo>
                  <a:pt x="59377" y="0"/>
                </a:moveTo>
                <a:lnTo>
                  <a:pt x="0" y="1745673"/>
                </a:lnTo>
              </a:path>
            </a:pathLst>
          </a:custGeom>
          <a:noFill/>
          <a:ln w="38100">
            <a:solidFill>
              <a:srgbClr val="0000cc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68" name=""/>
          <p:cNvSpPr>
            <a:spLocks noChangeAspect="0"/>
          </p:cNvSpPr>
          <p:nvPr/>
        </p:nvSpPr>
        <p:spPr bwMode="auto">
          <a:xfrm rot="0">
            <a:off x="1514475" y="4322763"/>
            <a:ext cx="1881188" cy="1908175"/>
          </a:xfrm>
          <a:custGeom>
            <a:avLst/>
            <a:gdLst>
              <a:gd fmla="*/ 4027 w 1880260" name="T0"/>
              <a:gd fmla="*/ 0 h 1868384" name="T1"/>
              <a:gd fmla="*/ 318010 w 1880260" name="T2"/>
              <a:gd fmla="*/ 29615 h 1868384" name="T3"/>
              <a:gd fmla="*/ 1912070 w 1880260" name="T4"/>
              <a:gd fmla="*/ 32506 h 1868384" name="T5"/>
              <a:gd fmla="*/ 0 60000 65536" name="T6"/>
              <a:gd fmla="*/ 0 60000 65536" name="T7"/>
              <a:gd fmla="*/ 0 60000 65536" name="T8"/>
              <a:gd fmla="*/ 0 w 1880260" name="T9"/>
              <a:gd fmla="*/ 0 h 1868384" name="T10"/>
              <a:gd fmla="*/ 1880260 w 1880260" name="T11"/>
              <a:gd fmla="*/ 1868384 h 1868384" name="T12"/>
            </a:gdLst>
            <a:ahLst/>
            <a:cxnLst/>
            <a:rect l="T9" t="T10" r="T11" b="T12"/>
            <a:pathLst>
              <a:path w="1880260" h="1868384">
                <a:moveTo>
                  <a:pt x="3959" y="0"/>
                </a:moveTo>
                <a:cubicBezTo>
                  <a:pt x="1979" y="645226"/>
                  <a:pt x="0" y="1290452"/>
                  <a:pt x="312717" y="1579418"/>
                </a:cubicBezTo>
                <a:cubicBezTo>
                  <a:pt x="625434" y="1868384"/>
                  <a:pt x="1252847" y="1801091"/>
                  <a:pt x="1880260" y="1733798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23569" name=""/>
          <p:cNvPicPr>
            <a:picLocks noChangeAspect="1"/>
          </p:cNvPicPr>
          <p:nvPr/>
        </p:nvPicPr>
        <p:blipFill>
          <a:blip r:embed="rID20">
            <a:extLst/>
          </a:blip>
          <a:srcRect/>
          <a:stretch>
            <a:fillRect/>
          </a:stretch>
        </p:blipFill>
        <p:spPr>
          <a:xfrm>
            <a:off x="4800600" y="3581400"/>
            <a:ext cx="776288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70" name=""/>
          <p:cNvSpPr>
            <a:spLocks noChangeAspect="0"/>
          </p:cNvSpPr>
          <p:nvPr/>
        </p:nvSpPr>
        <p:spPr bwMode="auto">
          <a:xfrm rot="0">
            <a:off x="4856163" y="2541588"/>
            <a:ext cx="130175" cy="1476375"/>
          </a:xfrm>
          <a:custGeom>
            <a:avLst/>
            <a:gdLst>
              <a:gd fmla="*/ 0 w 130629" name="T0"/>
              <a:gd fmla="*/ 0 h 1520042" name="T1"/>
              <a:gd fmla="*/ 116047 w 130629" name="T2"/>
              <a:gd fmla="*/ 17435 h 1520042" name="T3"/>
              <a:gd fmla="*/ 0 60000 65536" name="T4"/>
              <a:gd fmla="*/ 0 60000 65536" name="T5"/>
              <a:gd fmla="*/ 0 w 130629" name="T6"/>
              <a:gd fmla="*/ 0 h 1520042" name="T7"/>
              <a:gd fmla="*/ 130629 w 130629" name="T8"/>
              <a:gd fmla="*/ 1520042 h 1520042" name="T9"/>
            </a:gdLst>
            <a:ahLst/>
            <a:cxnLst/>
            <a:rect l="T6" t="T7" r="T8" b="T9"/>
            <a:pathLst>
              <a:path w="130629" h="1520042">
                <a:moveTo>
                  <a:pt x="0" y="0"/>
                </a:moveTo>
                <a:lnTo>
                  <a:pt x="130629" y="1520042"/>
                </a:lnTo>
              </a:path>
            </a:pathLst>
          </a:custGeom>
          <a:noFill/>
          <a:ln w="38100">
            <a:solidFill>
              <a:srgbClr val="0000cc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71" name=""/>
          <p:cNvSpPr>
            <a:spLocks noChangeAspect="0"/>
          </p:cNvSpPr>
          <p:nvPr/>
        </p:nvSpPr>
        <p:spPr bwMode="auto">
          <a:xfrm rot="0">
            <a:off x="3359150" y="4073525"/>
            <a:ext cx="2257425" cy="1979613"/>
          </a:xfrm>
          <a:custGeom>
            <a:avLst/>
            <a:gdLst>
              <a:gd fmla="*/ 2028778 w 2256312" name="T0"/>
              <a:gd fmla="*/ 0 h 1995055" name="T1"/>
              <a:gd fmla="*/ 1956320 w 2256312" name="T2"/>
              <a:gd fmla="*/ 11169 h 1995055" name="T3"/>
              <a:gd fmla="*/ 0 w 2256312" name="T4"/>
              <a:gd fmla="*/ 16317 h 1995055" name="T5"/>
              <a:gd fmla="*/ 0 60000 65536" name="T6"/>
              <a:gd fmla="*/ 0 60000 65536" name="T7"/>
              <a:gd fmla="*/ 0 60000 65536" name="T8"/>
              <a:gd fmla="*/ 0 w 2256312" name="T9"/>
              <a:gd fmla="*/ 0 h 1995055" name="T10"/>
              <a:gd fmla="*/ 2256312 w 2256312" name="T11"/>
              <a:gd fmla="*/ 1995055 h 1995055" name="T12"/>
            </a:gdLst>
            <a:ahLst/>
            <a:cxnLst/>
            <a:rect l="T9" t="T10" r="T11" b="T12"/>
            <a:pathLst>
              <a:path w="2256312" h="1995055">
                <a:moveTo>
                  <a:pt x="1995055" y="0"/>
                </a:moveTo>
                <a:cubicBezTo>
                  <a:pt x="2125683" y="516577"/>
                  <a:pt x="2256312" y="1033154"/>
                  <a:pt x="1923803" y="1365663"/>
                </a:cubicBezTo>
                <a:cubicBezTo>
                  <a:pt x="1591294" y="1698172"/>
                  <a:pt x="795647" y="1846613"/>
                  <a:pt x="0" y="1995055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cxnSp>
        <p:nvCxnSpPr>
          <p:cNvPr id="23572" name=""/>
          <p:cNvCxnSpPr/>
          <p:nvPr/>
        </p:nvCxnSpPr>
        <p:spPr>
          <a:xfrm rot="16200000" flipH="1">
            <a:off x="2590800" y="2590800"/>
            <a:ext cx="685800" cy="533400"/>
          </a:xfrm>
          <a:prstGeom prst="straightConnector1">
            <a:avLst/>
          </a:prstGeom>
          <a:noFill/>
          <a:ln w="38100">
            <a:solidFill>
              <a:srgbClr val="000000"/>
            </a:solidFill>
          </a:ln>
        </p:spPr>
      </p:cxnSp>
      <p:pic>
        <p:nvPicPr>
          <p:cNvPr id="23573" name=""/>
          <p:cNvPicPr>
            <a:picLocks noChangeAspect="1"/>
          </p:cNvPicPr>
          <p:nvPr/>
        </p:nvPicPr>
        <p:blipFill>
          <a:blip r:embed="rID21">
            <a:extLst/>
          </a:blip>
          <a:srcRect/>
          <a:stretch>
            <a:fillRect/>
          </a:stretch>
        </p:blipFill>
        <p:spPr>
          <a:xfrm>
            <a:off x="3048000" y="2514600"/>
            <a:ext cx="388938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74" name=""/>
          <p:cNvCxnSpPr/>
          <p:nvPr/>
        </p:nvCxnSpPr>
        <p:spPr>
          <a:xfrm rot="5400000" flipH="1" flipV="1">
            <a:off x="3086100" y="2628900"/>
            <a:ext cx="685800" cy="457200"/>
          </a:xfrm>
          <a:prstGeom prst="straightConnector1">
            <a:avLst/>
          </a:prstGeom>
          <a:noFill/>
          <a:ln w="38100">
            <a:solidFill>
              <a:srgbClr val="000000"/>
            </a:solidFill>
          </a:ln>
        </p:spPr>
      </p:cxnSp>
      <p:cxnSp>
        <p:nvCxnSpPr>
          <p:cNvPr id="23575" name=""/>
          <p:cNvCxnSpPr/>
          <p:nvPr/>
        </p:nvCxnSpPr>
        <p:spPr>
          <a:xfrm>
            <a:off x="2667000" y="2514600"/>
            <a:ext cx="990600" cy="1588"/>
          </a:xfrm>
          <a:prstGeom prst="straightConnector1">
            <a:avLst/>
          </a:prstGeom>
          <a:noFill/>
          <a:ln w="38100">
            <a:solidFill>
              <a:srgbClr val="000000"/>
            </a:solidFill>
          </a:ln>
        </p:spPr>
      </p:cxnSp>
      <p:sp>
        <p:nvSpPr>
          <p:cNvPr id="23576" name=""/>
          <p:cNvSpPr>
            <a:spLocks noChangeAspect="0"/>
          </p:cNvSpPr>
          <p:nvPr/>
        </p:nvSpPr>
        <p:spPr>
          <a:xfrm>
            <a:off x="5638800" y="3657600"/>
            <a:ext cx="14430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dirty="0" b="1"/>
              <a:t>Lead III  </a:t>
            </a:r>
          </a:p>
        </p:txBody>
      </p:sp>
      <p:sp>
        <p:nvSpPr>
          <p:cNvPr id="23577" name=""/>
          <p:cNvSpPr>
            <a:spLocks noChangeAspect="0"/>
          </p:cNvSpPr>
          <p:nvPr/>
        </p:nvSpPr>
        <p:spPr>
          <a:xfrm>
            <a:off x="125413" y="4414838"/>
            <a:ext cx="1322387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dirty="0" b="1"/>
              <a:t>Lead II  </a:t>
            </a:r>
          </a:p>
        </p:txBody>
      </p:sp>
      <p:sp>
        <p:nvSpPr>
          <p:cNvPr id="23578" name=""/>
          <p:cNvSpPr>
            <a:spLocks noChangeAspect="0"/>
          </p:cNvSpPr>
          <p:nvPr/>
        </p:nvSpPr>
        <p:spPr>
          <a:xfrm>
            <a:off x="3200400" y="457200"/>
            <a:ext cx="12033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dirty="0" b="1"/>
              <a:t>Lead I  </a:t>
            </a:r>
          </a:p>
        </p:txBody>
      </p:sp>
      <p:sp>
        <p:nvSpPr>
          <p:cNvPr id="23579" name=""/>
          <p:cNvSpPr>
            <a:spLocks noChangeAspect="0"/>
          </p:cNvSpPr>
          <p:nvPr/>
        </p:nvSpPr>
        <p:spPr>
          <a:xfrm>
            <a:off x="3048000" y="2252663"/>
            <a:ext cx="366713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1600" dirty="0" b="1"/>
              <a:t> I </a:t>
            </a:r>
          </a:p>
        </p:txBody>
      </p:sp>
      <p:sp>
        <p:nvSpPr>
          <p:cNvPr id="23580" name=""/>
          <p:cNvSpPr>
            <a:spLocks noChangeAspect="0"/>
          </p:cNvSpPr>
          <p:nvPr/>
        </p:nvSpPr>
        <p:spPr>
          <a:xfrm rot="-2700000">
            <a:off x="3354388" y="2625725"/>
            <a:ext cx="339725" cy="5794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1600" dirty="0" b="1"/>
              <a:t> III  </a:t>
            </a:r>
          </a:p>
        </p:txBody>
      </p:sp>
      <p:sp>
        <p:nvSpPr>
          <p:cNvPr id="23581" name=""/>
          <p:cNvSpPr>
            <a:spLocks noChangeAspect="0"/>
          </p:cNvSpPr>
          <p:nvPr/>
        </p:nvSpPr>
        <p:spPr>
          <a:xfrm rot="3420000">
            <a:off x="2601913" y="2700338"/>
            <a:ext cx="52546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dirty="0" b="1"/>
              <a:t> </a:t>
            </a:r>
            <a:r>
              <a:rPr lang="en-US" altLang="en-US" sz="1600" dirty="0" b="1"/>
              <a:t>II  </a:t>
            </a:r>
          </a:p>
        </p:txBody>
      </p:sp>
      <p:sp>
        <p:nvSpPr>
          <p:cNvPr id="23582" name=""/>
          <p:cNvSpPr>
            <a:spLocks noChangeAspect="0"/>
          </p:cNvSpPr>
          <p:nvPr/>
        </p:nvSpPr>
        <p:spPr>
          <a:xfrm>
            <a:off x="304800" y="228600"/>
            <a:ext cx="2878138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600" dirty="0">
                <a:solidFill>
                  <a:srgbClr val="0000cc"/>
                </a:solidFill>
              </a:rPr>
              <a:t>Bipolar leads: </a:t>
            </a:r>
          </a:p>
        </p:txBody>
      </p:sp>
      <p:sp>
        <p:nvSpPr>
          <p:cNvPr id="23583" name=""/>
          <p:cNvSpPr>
            <a:spLocks/>
          </p:cNvSpPr>
          <p:nvPr/>
        </p:nvSpPr>
        <p:spPr bwMode="auto">
          <a:xfrm rot="0">
            <a:off x="4953000" y="1295400"/>
            <a:ext cx="304800" cy="228600"/>
          </a:xfrm>
          <a:custGeom>
            <a:avLst/>
            <a:gdLst>
              <a:gd fmla="*/ 264399 w 304800" name="T0"/>
              <a:gd fmla="*/ 114300 h 228600" name="T1"/>
              <a:gd fmla="*/ 152400 w 304800" name="T2"/>
              <a:gd fmla="*/ 198299 h 228600" name="T3"/>
              <a:gd fmla="*/ 40401 w 304800" name="T4"/>
              <a:gd fmla="*/ 114300 h 228600" name="T5"/>
              <a:gd fmla="*/ 152400 w 304800" name="T6"/>
              <a:gd fmla="*/ 30301 h 22860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40401 w 304800" name="T12"/>
              <a:gd fmla="*/ 87417 h 228600" name="T13"/>
              <a:gd fmla="*/ 264399 w 304800" name="T14"/>
              <a:gd fmla="*/ 141183 h 228600" name="T15"/>
            </a:gdLst>
            <a:ahLst/>
            <a:cxnLst/>
            <a:rect l="T12" t="T13" r="T14" b="T15"/>
            <a:pathLst>
              <a:path w="304800" h="228600">
                <a:moveTo>
                  <a:pt x="40401" y="87417"/>
                </a:moveTo>
                <a:lnTo>
                  <a:pt x="125517" y="87417"/>
                </a:lnTo>
                <a:lnTo>
                  <a:pt x="125517" y="30301"/>
                </a:lnTo>
                <a:lnTo>
                  <a:pt x="179283" y="30301"/>
                </a:lnTo>
                <a:lnTo>
                  <a:pt x="179283" y="87417"/>
                </a:lnTo>
                <a:lnTo>
                  <a:pt x="264399" y="87417"/>
                </a:lnTo>
                <a:lnTo>
                  <a:pt x="264399" y="141183"/>
                </a:lnTo>
                <a:lnTo>
                  <a:pt x="179283" y="141183"/>
                </a:lnTo>
                <a:lnTo>
                  <a:pt x="179283" y="198299"/>
                </a:lnTo>
                <a:lnTo>
                  <a:pt x="125517" y="198299"/>
                </a:lnTo>
                <a:lnTo>
                  <a:pt x="125517" y="141183"/>
                </a:lnTo>
                <a:lnTo>
                  <a:pt x="40401" y="141183"/>
                </a:lnTo>
              </a:path>
            </a:pathLst>
          </a:custGeom>
          <a:solidFill>
            <a:srgbClr val="c00000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84" name=""/>
          <p:cNvSpPr>
            <a:spLocks/>
          </p:cNvSpPr>
          <p:nvPr/>
        </p:nvSpPr>
        <p:spPr bwMode="auto">
          <a:xfrm rot="0">
            <a:off x="990600" y="1295400"/>
            <a:ext cx="228600" cy="179388"/>
          </a:xfrm>
          <a:custGeom>
            <a:avLst/>
            <a:gdLst>
              <a:gd fmla="*/ 198299 w 228600" name="T0"/>
              <a:gd fmla="*/ 89694 h 179388" name="T1"/>
              <a:gd fmla="*/ 114300 w 228600" name="T2"/>
              <a:gd fmla="*/ 110790 h 179388" name="T3"/>
              <a:gd fmla="*/ 30301 w 228600" name="T4"/>
              <a:gd fmla="*/ 89694 h 179388" name="T5"/>
              <a:gd fmla="*/ 114300 w 228600" name="T6"/>
              <a:gd fmla="*/ 68598 h 179388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30301 w 228600" name="T12"/>
              <a:gd fmla="*/ 68598 h 179388" name="T13"/>
              <a:gd fmla="*/ 198299 w 228600" name="T14"/>
              <a:gd fmla="*/ 110790 h 179388" name="T15"/>
            </a:gdLst>
            <a:ahLst/>
            <a:cxnLst/>
            <a:rect l="T12" t="T13" r="T14" b="T15"/>
            <a:pathLst>
              <a:path w="228600" h="179388">
                <a:moveTo>
                  <a:pt x="30301" y="68598"/>
                </a:moveTo>
                <a:lnTo>
                  <a:pt x="198299" y="68598"/>
                </a:lnTo>
                <a:lnTo>
                  <a:pt x="198299" y="110790"/>
                </a:lnTo>
                <a:lnTo>
                  <a:pt x="30301" y="110790"/>
                </a:lnTo>
              </a:path>
            </a:pathLst>
          </a:custGeom>
          <a:solidFill>
            <a:srgbClr val="0000cc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85" name=""/>
          <p:cNvSpPr>
            <a:spLocks/>
          </p:cNvSpPr>
          <p:nvPr/>
        </p:nvSpPr>
        <p:spPr bwMode="auto">
          <a:xfrm rot="0">
            <a:off x="2895600" y="5334000"/>
            <a:ext cx="304800" cy="228600"/>
          </a:xfrm>
          <a:custGeom>
            <a:avLst/>
            <a:gdLst>
              <a:gd fmla="*/ 264399 w 304800" name="T0"/>
              <a:gd fmla="*/ 114300 h 228600" name="T1"/>
              <a:gd fmla="*/ 152400 w 304800" name="T2"/>
              <a:gd fmla="*/ 198299 h 228600" name="T3"/>
              <a:gd fmla="*/ 40401 w 304800" name="T4"/>
              <a:gd fmla="*/ 114300 h 228600" name="T5"/>
              <a:gd fmla="*/ 152400 w 304800" name="T6"/>
              <a:gd fmla="*/ 30301 h 22860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40401 w 304800" name="T12"/>
              <a:gd fmla="*/ 87417 h 228600" name="T13"/>
              <a:gd fmla="*/ 264399 w 304800" name="T14"/>
              <a:gd fmla="*/ 141183 h 228600" name="T15"/>
            </a:gdLst>
            <a:ahLst/>
            <a:cxnLst/>
            <a:rect l="T12" t="T13" r="T14" b="T15"/>
            <a:pathLst>
              <a:path w="304800" h="228600">
                <a:moveTo>
                  <a:pt x="40401" y="87417"/>
                </a:moveTo>
                <a:lnTo>
                  <a:pt x="125517" y="87417"/>
                </a:lnTo>
                <a:lnTo>
                  <a:pt x="125517" y="30301"/>
                </a:lnTo>
                <a:lnTo>
                  <a:pt x="179283" y="30301"/>
                </a:lnTo>
                <a:lnTo>
                  <a:pt x="179283" y="87417"/>
                </a:lnTo>
                <a:lnTo>
                  <a:pt x="264399" y="87417"/>
                </a:lnTo>
                <a:lnTo>
                  <a:pt x="264399" y="141183"/>
                </a:lnTo>
                <a:lnTo>
                  <a:pt x="179283" y="141183"/>
                </a:lnTo>
                <a:lnTo>
                  <a:pt x="179283" y="198299"/>
                </a:lnTo>
                <a:lnTo>
                  <a:pt x="125517" y="198299"/>
                </a:lnTo>
                <a:lnTo>
                  <a:pt x="125517" y="141183"/>
                </a:lnTo>
                <a:lnTo>
                  <a:pt x="40401" y="141183"/>
                </a:lnTo>
              </a:path>
            </a:pathLst>
          </a:custGeom>
          <a:solidFill>
            <a:srgbClr val="c00000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86" name=""/>
          <p:cNvSpPr>
            <a:spLocks/>
          </p:cNvSpPr>
          <p:nvPr/>
        </p:nvSpPr>
        <p:spPr bwMode="auto">
          <a:xfrm rot="0">
            <a:off x="533400" y="1905000"/>
            <a:ext cx="228600" cy="179388"/>
          </a:xfrm>
          <a:custGeom>
            <a:avLst/>
            <a:gdLst>
              <a:gd fmla="*/ 198299 w 228600" name="T0"/>
              <a:gd fmla="*/ 89694 h 179388" name="T1"/>
              <a:gd fmla="*/ 114300 w 228600" name="T2"/>
              <a:gd fmla="*/ 110790 h 179388" name="T3"/>
              <a:gd fmla="*/ 30301 w 228600" name="T4"/>
              <a:gd fmla="*/ 89694 h 179388" name="T5"/>
              <a:gd fmla="*/ 114300 w 228600" name="T6"/>
              <a:gd fmla="*/ 68598 h 179388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30301 w 228600" name="T12"/>
              <a:gd fmla="*/ 68598 h 179388" name="T13"/>
              <a:gd fmla="*/ 198299 w 228600" name="T14"/>
              <a:gd fmla="*/ 110790 h 179388" name="T15"/>
            </a:gdLst>
            <a:ahLst/>
            <a:cxnLst/>
            <a:rect l="T12" t="T13" r="T14" b="T15"/>
            <a:pathLst>
              <a:path w="228600" h="179388">
                <a:moveTo>
                  <a:pt x="30301" y="68598"/>
                </a:moveTo>
                <a:lnTo>
                  <a:pt x="198299" y="68598"/>
                </a:lnTo>
                <a:lnTo>
                  <a:pt x="198299" y="110790"/>
                </a:lnTo>
                <a:lnTo>
                  <a:pt x="30301" y="110790"/>
                </a:lnTo>
              </a:path>
            </a:pathLst>
          </a:custGeom>
          <a:solidFill>
            <a:srgbClr val="0000cc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87" name=""/>
          <p:cNvSpPr>
            <a:spLocks/>
          </p:cNvSpPr>
          <p:nvPr/>
        </p:nvSpPr>
        <p:spPr bwMode="auto">
          <a:xfrm rot="0">
            <a:off x="3505200" y="5334000"/>
            <a:ext cx="304800" cy="228600"/>
          </a:xfrm>
          <a:custGeom>
            <a:avLst/>
            <a:gdLst>
              <a:gd fmla="*/ 264399 w 304800" name="T0"/>
              <a:gd fmla="*/ 114300 h 228600" name="T1"/>
              <a:gd fmla="*/ 152400 w 304800" name="T2"/>
              <a:gd fmla="*/ 198299 h 228600" name="T3"/>
              <a:gd fmla="*/ 40401 w 304800" name="T4"/>
              <a:gd fmla="*/ 114300 h 228600" name="T5"/>
              <a:gd fmla="*/ 152400 w 304800" name="T6"/>
              <a:gd fmla="*/ 30301 h 22860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40401 w 304800" name="T12"/>
              <a:gd fmla="*/ 87417 h 228600" name="T13"/>
              <a:gd fmla="*/ 264399 w 304800" name="T14"/>
              <a:gd fmla="*/ 141183 h 228600" name="T15"/>
            </a:gdLst>
            <a:ahLst/>
            <a:cxnLst/>
            <a:rect l="T12" t="T13" r="T14" b="T15"/>
            <a:pathLst>
              <a:path w="304800" h="228600">
                <a:moveTo>
                  <a:pt x="40401" y="87417"/>
                </a:moveTo>
                <a:lnTo>
                  <a:pt x="125517" y="87417"/>
                </a:lnTo>
                <a:lnTo>
                  <a:pt x="125517" y="30301"/>
                </a:lnTo>
                <a:lnTo>
                  <a:pt x="179283" y="30301"/>
                </a:lnTo>
                <a:lnTo>
                  <a:pt x="179283" y="87417"/>
                </a:lnTo>
                <a:lnTo>
                  <a:pt x="264399" y="87417"/>
                </a:lnTo>
                <a:lnTo>
                  <a:pt x="264399" y="141183"/>
                </a:lnTo>
                <a:lnTo>
                  <a:pt x="179283" y="141183"/>
                </a:lnTo>
                <a:lnTo>
                  <a:pt x="179283" y="198299"/>
                </a:lnTo>
                <a:lnTo>
                  <a:pt x="125517" y="198299"/>
                </a:lnTo>
                <a:lnTo>
                  <a:pt x="125517" y="141183"/>
                </a:lnTo>
                <a:lnTo>
                  <a:pt x="40401" y="141183"/>
                </a:lnTo>
              </a:path>
            </a:pathLst>
          </a:custGeom>
          <a:solidFill>
            <a:srgbClr val="c00000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88" name=""/>
          <p:cNvSpPr>
            <a:spLocks/>
          </p:cNvSpPr>
          <p:nvPr/>
        </p:nvSpPr>
        <p:spPr bwMode="auto">
          <a:xfrm rot="0">
            <a:off x="5562600" y="1905000"/>
            <a:ext cx="228600" cy="179388"/>
          </a:xfrm>
          <a:custGeom>
            <a:avLst/>
            <a:gdLst>
              <a:gd fmla="*/ 198299 w 228600" name="T0"/>
              <a:gd fmla="*/ 89694 h 179388" name="T1"/>
              <a:gd fmla="*/ 114300 w 228600" name="T2"/>
              <a:gd fmla="*/ 110790 h 179388" name="T3"/>
              <a:gd fmla="*/ 30301 w 228600" name="T4"/>
              <a:gd fmla="*/ 89694 h 179388" name="T5"/>
              <a:gd fmla="*/ 114300 w 228600" name="T6"/>
              <a:gd fmla="*/ 68598 h 179388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30301 w 228600" name="T12"/>
              <a:gd fmla="*/ 68598 h 179388" name="T13"/>
              <a:gd fmla="*/ 198299 w 228600" name="T14"/>
              <a:gd fmla="*/ 110790 h 179388" name="T15"/>
            </a:gdLst>
            <a:ahLst/>
            <a:cxnLst/>
            <a:rect l="T12" t="T13" r="T14" b="T15"/>
            <a:pathLst>
              <a:path w="228600" h="179388">
                <a:moveTo>
                  <a:pt x="30301" y="68598"/>
                </a:moveTo>
                <a:lnTo>
                  <a:pt x="198299" y="68598"/>
                </a:lnTo>
                <a:lnTo>
                  <a:pt x="198299" y="110790"/>
                </a:lnTo>
                <a:lnTo>
                  <a:pt x="30301" y="110790"/>
                </a:lnTo>
              </a:path>
            </a:pathLst>
          </a:custGeom>
          <a:solidFill>
            <a:srgbClr val="0000cc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3589" name=""/>
          <p:cNvSpPr>
            <a:spLocks noChangeAspect="0"/>
          </p:cNvSpPr>
          <p:nvPr/>
        </p:nvSpPr>
        <p:spPr>
          <a:xfrm>
            <a:off x="5213350" y="1743075"/>
            <a:ext cx="65405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2000" dirty="0" b="1"/>
              <a:t>180˚</a:t>
            </a:r>
          </a:p>
        </p:txBody>
      </p:sp>
      <p:sp>
        <p:nvSpPr>
          <p:cNvPr id="23590" name=""/>
          <p:cNvSpPr>
            <a:spLocks/>
          </p:cNvSpPr>
          <p:nvPr/>
        </p:nvSpPr>
        <p:spPr bwMode="auto">
          <a:xfrm rot="0">
            <a:off x="5840413" y="1846263"/>
            <a:ext cx="179387" cy="179387"/>
          </a:xfrm>
          <a:custGeom>
            <a:avLst/>
            <a:gdLst>
              <a:gd fmla="*/ 155609 w 179387" name="T0"/>
              <a:gd fmla="*/ 89694 h 179387" name="T1"/>
              <a:gd fmla="*/ 89694 w 179387" name="T2"/>
              <a:gd fmla="*/ 110789 h 179387" name="T3"/>
              <a:gd fmla="*/ 23778 w 179387" name="T4"/>
              <a:gd fmla="*/ 89694 h 179387" name="T5"/>
              <a:gd fmla="*/ 89694 w 179387" name="T6"/>
              <a:gd fmla="*/ 68598 h 179387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23778 w 179387" name="T12"/>
              <a:gd fmla="*/ 68598 h 179387" name="T13"/>
              <a:gd fmla="*/ 155609 w 179387" name="T14"/>
              <a:gd fmla="*/ 110789 h 179387" name="T15"/>
            </a:gdLst>
            <a:ahLst/>
            <a:cxnLst/>
            <a:rect l="T12" t="T13" r="T14" b="T15"/>
            <a:pathLst>
              <a:path w="179387" h="179387">
                <a:moveTo>
                  <a:pt x="23778" y="68598"/>
                </a:moveTo>
                <a:lnTo>
                  <a:pt x="155609" y="68598"/>
                </a:lnTo>
                <a:lnTo>
                  <a:pt x="155609" y="110789"/>
                </a:lnTo>
                <a:lnTo>
                  <a:pt x="23778" y="110789"/>
                </a:lnTo>
              </a:path>
            </a:pathLst>
          </a:custGeom>
          <a:solidFill>
            <a:srgbClr val="000000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nodeType="clickPar" fill="hold">
                      <p:stCondLst>
                        <p:cond delay="indefinite"/>
                      </p:stCondLst>
                      <p:childTnLst>
                        <p:par>
                          <p:cTn id="1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7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Par" fill="hold">
                      <p:stCondLst>
                        <p:cond delay="indefinite"/>
                      </p:stCondLst>
                      <p:childTnLst>
                        <p:par>
                          <p:cTn id="1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ID="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nodeType="clickPar" fill="hold">
                      <p:stCondLst>
                        <p:cond delay="indefinite"/>
                      </p:stCondLst>
                      <p:childTnLst>
                        <p:par>
                          <p:cTn id="2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nodeType="clickPar" fill="hold">
                      <p:stCondLst>
                        <p:cond delay="indefinite"/>
                      </p:stCondLst>
                      <p:childTnLst>
                        <p:par>
                          <p:cTn id="3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nodeType="clickPar" fill="hold">
                      <p:stCondLst>
                        <p:cond delay="indefinite"/>
                      </p:stCondLst>
                      <p:childTnLst>
                        <p:par>
                          <p:cTn id="4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nodeType="afterEffect" fill="hold" presetID="0" presetClass="path" presetSubtype="0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4982 -0.0125 -0.09948 -0.02176 -0.12586 -0.01829 C -0.15225 -0.01482 -0.15191 0.01296 -0.15885 0.02106" pathEditMode="relative" rAng="0" ptsTypes="aaa">
                                      <p:cBhvr>
                                        <p:cTn id="4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46"/>
                                    </p:animMotion>
                                  </p:childTnLst>
                                </p:cTn>
                              </p:par>
                              <p:par>
                                <p:cTn id="48" nodeType="withEffect" fill="hold" presetID="0" presetClass="path" presetSubtype="0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121 -0.02476 0.1026 -0.04953 0.13628 -0.04583 C 0.16996 -0.04213 0.18576 -0.00972 0.20174 0.02292" ptsTypes="aaA">
                                      <p:cBhvr>
                                        <p:cTn id="49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nodeType="afterGroup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nodeType="after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7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nodeType="withEffect" fill="hold" presetID="2" presetClass="exit" presetSubtype="2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nodeType="withEffect" fill="hold" presetID="2" presetClass="exit" presetSubtype="1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57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57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nodeType="withEffect" fill="hold" presetID="2" presetClass="exit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nodeType="clickPar" fill="hold">
                      <p:stCondLst>
                        <p:cond delay="indefinite"/>
                      </p:stCondLst>
                      <p:childTnLst>
                        <p:par>
                          <p:cTn id="8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357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nodeType="clickPar" fill="hold">
                      <p:stCondLst>
                        <p:cond delay="indefinite"/>
                      </p:stCondLst>
                      <p:childTnLst>
                        <p:par>
                          <p:cTn id="9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ID="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nodeType="clickPar" fill="hold">
                      <p:stCondLst>
                        <p:cond delay="indefinite"/>
                      </p:stCondLst>
                      <p:childTnLst>
                        <p:par>
                          <p:cTn id="9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nodeType="after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nodeType="clickPar" fill="hold">
                      <p:stCondLst>
                        <p:cond delay="indefinite"/>
                      </p:stCondLst>
                      <p:childTnLst>
                        <p:par>
                          <p:cTn id="10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nodeType="after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nodeType="clickPar" fill="hold">
                      <p:stCondLst>
                        <p:cond delay="indefinite"/>
                      </p:stCondLst>
                      <p:childTnLst>
                        <p:par>
                          <p:cTn id="11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nodeType="afterEffect" fill="hold" presetID="0" presetClass="path" presetSubtype="0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708 0.04537 0.05434 0.09074 0.08454 0.10347 C 0.11475 0.11621 0.14791 0.09607 0.18107 0.07593" ptsTypes="aaA">
                                      <p:cBhvr>
                                        <p:cTn id="12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4" nodeType="withEffect" fill="hold" presetID="0" presetClass="path" presetSubtype="0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C -0.04809 -0.05046 -0.09566 -0.1007 -0.11042 -0.17315 C -0.125 -0.24537 -0.10729 -0.33935 -0.08889 -0.43333" pathEditMode="relative" rAng="0" ptsTypes="aaA">
                                      <p:cBhvr>
                                        <p:cTn id="125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21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nodeType="afterGroup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nodeType="after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58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nodeType="withEffect" fill="hold" presetID="53" presetClass="entr" presetSubtype="0" grpId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nodeType="withEffect" fill="hold" presetID="53" presetClass="exit" presetSubtype="0" grpId="3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nodeType="withEffect" fill="hold" presetID="2" presetClass="exit" presetSubtype="8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357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357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nodeType="clickPar" fill="hold">
                      <p:stCondLst>
                        <p:cond delay="indefinite"/>
                      </p:stCondLst>
                      <p:childTnLst>
                        <p:par>
                          <p:cTn id="16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357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nodeType="clickPar" fill="hold">
                      <p:stCondLst>
                        <p:cond delay="indefinite"/>
                      </p:stCondLst>
                      <p:childTnLst>
                        <p:par>
                          <p:cTn id="16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ID="2" presetClass="entr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nodeType="clickPar" fill="hold">
                      <p:stCondLst>
                        <p:cond delay="indefinite"/>
                      </p:stCondLst>
                      <p:childTnLst>
                        <p:par>
                          <p:cTn id="17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nodeType="after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nodeType="clickPar" fill="hold">
                      <p:stCondLst>
                        <p:cond delay="indefinite"/>
                      </p:stCondLst>
                      <p:childTnLst>
                        <p:par>
                          <p:cTn id="18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nodeType="clickPar" fill="hold">
                      <p:stCondLst>
                        <p:cond delay="indefinite"/>
                      </p:stCondLst>
                      <p:childTnLst>
                        <p:par>
                          <p:cTn id="18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nodeType="afterEffect" fill="hold" presetID="0" presetClass="path" presetSubtype="0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-0.02656 -0.0044 -0.12639 -0.02061 -0.15972 -0.02593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-1296"/>
                                    </p:animMotion>
                                  </p:childTnLst>
                                </p:cTn>
                              </p:par>
                              <p:par>
                                <p:cTn id="195" nodeType="withEffect" fill="hold" presetID="0" presetClass="path" presetSubtype="0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C 0.01042 -0.11505 0.01979 -0.23056 0.01372 -0.30348 C 0.00764 -0.37639 -0.02569 -0.4095 -0.03611 -0.43727" pathEditMode="relative" rAng="0" ptsTypes="aaa">
                                      <p:cBhvr>
                                        <p:cTn id="196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nodeType="afterGroup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nodeType="after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2358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nodeType="withEffect" fill="hold" presetID="53" presetClass="entr" presetSubtype="0" grpId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nodeType="withEffect" fill="hold" presetID="53" presetClass="exit" presetSubtype="0" grpId="5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57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57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57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nodeType="afterGroup" fill="hold">
                            <p:stCondLst>
                              <p:cond delay="4500"/>
                            </p:stCondLst>
                            <p:childTnLst>
                              <p:par>
                                <p:cTn id="237" nodeType="after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357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357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357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358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358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358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358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358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2358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nodeType="withEffect" fill="hold" presetID="53" presetClass="entr" presetSubtype="0" autoRev="fals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nodeType="clickPar" fill="hold">
                      <p:stCondLst>
                        <p:cond delay="indefinite"/>
                      </p:stCondLst>
                      <p:childTnLst>
                        <p:par>
                          <p:cTn id="30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nodeType="clickPar" fill="hold">
                      <p:stCondLst>
                        <p:cond delay="indefinite"/>
                      </p:stCondLst>
                      <p:childTnLst>
                        <p:par>
                          <p:cTn id="31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nodeType="clickPar" fill="hold">
                      <p:stCondLst>
                        <p:cond delay="indefinite"/>
                      </p:stCondLst>
                      <p:childTnLst>
                        <p:par>
                          <p:cTn id="32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6" grpId="0" animBg="0" build="allAtOnce"/>
      <p:bldP spid="23576" grpId="1" animBg="0" build="allAtOnce"/>
      <p:bldP spid="23577" grpId="0" animBg="0" build="allAtOnce"/>
      <p:bldP spid="23577" grpId="1" animBg="0" build="allAtOnce"/>
      <p:bldP spid="23578" grpId="0" animBg="0" build="allAtOnce"/>
      <p:bldP spid="23578" grpId="1" animBg="0" build="allAtOnce"/>
      <p:bldP spid="23579" grpId="0" animBg="0" build="allAtOnce"/>
      <p:bldP spid="23579" grpId="1" animBg="0" build="allAtOnce"/>
      <p:bldP spid="23580" grpId="0" animBg="0" build="allAtOnce"/>
      <p:bldP spid="23580" grpId="1" animBg="0" build="allAtOnce"/>
      <p:bldP spid="23581" grpId="0" animBg="0" build="allAtOnce"/>
      <p:bldP spid="23581" grpId="1" animBg="0" build="allAtOnce"/>
      <p:bldP spid="23589" grpId="0" animBg="0" build="whole"/>
      <p:bldP spid="23589" grpId="1" animBg="0" build="whole"/>
      <p:bldP spid="23589" grpId="2" animBg="0" build="whole"/>
      <p:bldP spid="23589" grpId="3" animBg="0" build="whole"/>
      <p:bldP spid="23589" grpId="4" animBg="0" build="whole"/>
      <p:bldP spid="23589" grpId="5" animBg="0" build="whol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144" name=""/>
        <p:cNvGrpSpPr>
          <a:grpSpLocks/>
        </p:cNvGrpSpPr>
        <p:nvPr/>
      </p:nvGrpSpPr>
      <p:grpSpPr>
        <a:xfrm/>
      </p:grpSpPr>
      <p:pic>
        <p:nvPicPr>
          <p:cNvPr id="6146" name=""/>
          <p:cNvPicPr>
            <a:picLocks noChangeAspect="1"/>
          </p:cNvPicPr>
          <p:nvPr/>
        </p:nvPicPr>
        <p:blipFill>
          <a:blip r:embed="rID1">
            <a:extLst/>
          </a:blip>
          <a:srcRect/>
          <a:stretch>
            <a:fillRect/>
          </a:stretch>
        </p:blipFill>
        <p:spPr>
          <a:xfrm>
            <a:off x="3602038" y="530225"/>
            <a:ext cx="5445124" cy="5668963"/>
          </a:xfrm>
          <a:prstGeom prst="rect">
            <a:avLst/>
          </a:prstGeom>
          <a:ln/>
        </p:spPr>
      </p:pic>
      <p:sp>
        <p:nvSpPr>
          <p:cNvPr id="6147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3051-1468-587298610EC3}">
              <a:rPr lang="en-US" altLang="en-US" sz="1400" dirty="0" b="1"/>
              <a:t>3</a:t>
            </a:fld>
          </a:p>
        </p:txBody>
      </p:sp>
      <p:sp>
        <p:nvSpPr>
          <p:cNvPr id="6148" name=""/>
          <p:cNvSpPr>
            <a:spLocks/>
          </p:cNvSpPr>
          <p:nvPr/>
        </p:nvSpPr>
        <p:spPr>
          <a:xfrm>
            <a:off x="4343400" y="3429000"/>
            <a:ext cx="533400" cy="1588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49" name=""/>
          <p:cNvSpPr>
            <a:spLocks noChangeAspect="0"/>
          </p:cNvSpPr>
          <p:nvPr/>
        </p:nvSpPr>
        <p:spPr bwMode="auto">
          <a:xfrm rot="0">
            <a:off x="4876800" y="3192463"/>
            <a:ext cx="831850" cy="252412"/>
          </a:xfrm>
          <a:custGeom>
            <a:avLst/>
            <a:gdLst>
              <a:gd fmla="*/ 0 w 832513" name="T0"/>
              <a:gd fmla="*/ 3190094 h 236561" name="T1"/>
              <a:gd fmla="*/ 159017 w 832513" name="T2"/>
              <a:gd fmla="*/ 1822934 h 236561" name="T3"/>
              <a:gd fmla="*/ 410791 w 832513" name="T4"/>
              <a:gd fmla="*/ 65182 h 236561" name="T5"/>
              <a:gd fmla="*/ 636065 w 832513" name="T6"/>
              <a:gd fmla="*/ 1432353 h 236561" name="T7"/>
              <a:gd fmla="*/ 808333 w 832513" name="T8"/>
              <a:gd fmla="*/ 3385478 h 23656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832513" name="T15"/>
              <a:gd fmla="*/ 0 h 236561" name="T16"/>
              <a:gd fmla="*/ 832513 w 832513" name="T17"/>
              <a:gd fmla="*/ 236561 h 236561" name="T18"/>
            </a:gdLst>
            <a:ahLst/>
            <a:cxnLst/>
            <a:rect l="T15" t="T16" r="T17" b="T18"/>
            <a:pathLst>
              <a:path w="832513" h="236561">
                <a:moveTo>
                  <a:pt x="0" y="222913"/>
                </a:moveTo>
                <a:cubicBezTo>
                  <a:pt x="46630" y="193343"/>
                  <a:pt x="93260" y="163773"/>
                  <a:pt x="163773" y="127379"/>
                </a:cubicBezTo>
                <a:cubicBezTo>
                  <a:pt x="234286" y="90985"/>
                  <a:pt x="341194" y="9098"/>
                  <a:pt x="423080" y="4549"/>
                </a:cubicBezTo>
                <a:cubicBezTo>
                  <a:pt x="504966" y="0"/>
                  <a:pt x="586853" y="61415"/>
                  <a:pt x="655092" y="100084"/>
                </a:cubicBezTo>
                <a:cubicBezTo>
                  <a:pt x="723331" y="138753"/>
                  <a:pt x="777922" y="187657"/>
                  <a:pt x="832513" y="236561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50" name=""/>
          <p:cNvSpPr>
            <a:spLocks noChangeAspect="0"/>
          </p:cNvSpPr>
          <p:nvPr/>
        </p:nvSpPr>
        <p:spPr bwMode="auto">
          <a:xfrm rot="0">
            <a:off x="6257925" y="1241425"/>
            <a:ext cx="600075" cy="3132138"/>
          </a:xfrm>
          <a:custGeom>
            <a:avLst/>
            <a:gdLst>
              <a:gd fmla="*/ 0 w 600501" name="T0"/>
              <a:gd fmla="*/ 50801 h 3102591" name="T1"/>
              <a:gd fmla="*/ 132939 w 600501" name="T2"/>
              <a:gd fmla="*/ 56839 h 3102591" name="T3"/>
              <a:gd fmla="*/ 239292 w 600501" name="T4"/>
              <a:gd fmla="*/ 1218 h 3102591" name="T5"/>
              <a:gd fmla="*/ 398821 w 600501" name="T6"/>
              <a:gd fmla="*/ 64148 h 3102591" name="T7"/>
              <a:gd fmla="*/ 584939 w 600501" name="T8"/>
              <a:gd fmla="*/ 49847 h 310259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600501" name="T15"/>
              <a:gd fmla="*/ 0 h 3102591" name="T16"/>
              <a:gd fmla="*/ 600501 w 600501" name="T17"/>
              <a:gd fmla="*/ 3102591 h 3102591" name="T18"/>
            </a:gdLst>
            <a:ahLst/>
            <a:cxnLst/>
            <a:rect l="T15" t="T16" r="T17" b="T18"/>
            <a:pathLst>
              <a:path w="600501" h="3102591">
                <a:moveTo>
                  <a:pt x="0" y="2181367"/>
                </a:moveTo>
                <a:cubicBezTo>
                  <a:pt x="47767" y="2488441"/>
                  <a:pt x="95534" y="2795516"/>
                  <a:pt x="136477" y="2440674"/>
                </a:cubicBezTo>
                <a:cubicBezTo>
                  <a:pt x="177420" y="2085832"/>
                  <a:pt x="200166" y="0"/>
                  <a:pt x="245659" y="52316"/>
                </a:cubicBezTo>
                <a:cubicBezTo>
                  <a:pt x="291152" y="104633"/>
                  <a:pt x="350293" y="2406555"/>
                  <a:pt x="409433" y="2754573"/>
                </a:cubicBezTo>
                <a:cubicBezTo>
                  <a:pt x="468573" y="3102591"/>
                  <a:pt x="534537" y="2621507"/>
                  <a:pt x="600501" y="2140424"/>
                </a:cubicBezTo>
              </a:path>
            </a:pathLst>
          </a:custGeom>
          <a:noFill/>
          <a:ln w="50800">
            <a:solidFill>
              <a:srgbClr val="0000cc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51" name=""/>
          <p:cNvSpPr>
            <a:spLocks noChangeAspect="0"/>
          </p:cNvSpPr>
          <p:nvPr/>
        </p:nvSpPr>
        <p:spPr bwMode="auto">
          <a:xfrm rot="0">
            <a:off x="7391400" y="3025775"/>
            <a:ext cx="804863" cy="425450"/>
          </a:xfrm>
          <a:custGeom>
            <a:avLst/>
            <a:gdLst>
              <a:gd fmla="*/ 0 w 805218" name="T0"/>
              <a:gd fmla="*/ 1626474 h 402609" name="T1"/>
              <a:gd fmla="*/ 228257 w 805218" name="T2"/>
              <a:gd fmla="*/ 744314 h 402609" name="T3"/>
              <a:gd fmla="*/ 469941 w 805218" name="T4"/>
              <a:gd fmla="*/ 27573 h 402609" name="T5"/>
              <a:gd fmla="*/ 698200 w 805218" name="T6"/>
              <a:gd fmla="*/ 909718 h 402609" name="T7"/>
              <a:gd fmla="*/ 792186 w 805218" name="T8"/>
              <a:gd fmla="*/ 1516191 h 40260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805218" name="T15"/>
              <a:gd fmla="*/ 0 h 402609" name="T16"/>
              <a:gd fmla="*/ 805218 w 805218" name="T17"/>
              <a:gd fmla="*/ 402609 h 402609" name="T18"/>
            </a:gdLst>
            <a:ahLst/>
            <a:cxnLst/>
            <a:rect l="T15" t="T16" r="T17" b="T18"/>
            <a:pathLst>
              <a:path w="805218" h="402609">
                <a:moveTo>
                  <a:pt x="0" y="402609"/>
                </a:moveTo>
                <a:cubicBezTo>
                  <a:pt x="76200" y="326409"/>
                  <a:pt x="152400" y="250209"/>
                  <a:pt x="232012" y="184245"/>
                </a:cubicBezTo>
                <a:cubicBezTo>
                  <a:pt x="311624" y="118281"/>
                  <a:pt x="398060" y="0"/>
                  <a:pt x="477672" y="6824"/>
                </a:cubicBezTo>
                <a:cubicBezTo>
                  <a:pt x="557284" y="13648"/>
                  <a:pt x="655093" y="163773"/>
                  <a:pt x="709684" y="225188"/>
                </a:cubicBezTo>
                <a:cubicBezTo>
                  <a:pt x="764275" y="286603"/>
                  <a:pt x="784746" y="330958"/>
                  <a:pt x="805218" y="375314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52" name=""/>
          <p:cNvSpPr>
            <a:spLocks/>
          </p:cNvSpPr>
          <p:nvPr/>
        </p:nvSpPr>
        <p:spPr>
          <a:xfrm>
            <a:off x="5715000" y="3429000"/>
            <a:ext cx="533400" cy="1588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53" name=""/>
          <p:cNvSpPr>
            <a:spLocks/>
          </p:cNvSpPr>
          <p:nvPr/>
        </p:nvSpPr>
        <p:spPr>
          <a:xfrm>
            <a:off x="6858000" y="3429000"/>
            <a:ext cx="533400" cy="1588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54" name=""/>
          <p:cNvSpPr>
            <a:spLocks/>
          </p:cNvSpPr>
          <p:nvPr/>
        </p:nvSpPr>
        <p:spPr>
          <a:xfrm>
            <a:off x="8229600" y="3429000"/>
            <a:ext cx="533400" cy="1588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55" name=""/>
          <p:cNvSpPr txBox="1">
            <a:spLocks noChangeAspect="0"/>
          </p:cNvSpPr>
          <p:nvPr/>
        </p:nvSpPr>
        <p:spPr>
          <a:xfrm>
            <a:off x="457200" y="1600200"/>
            <a:ext cx="533400" cy="5238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altLang="en-US" sz="2800" dirty="0" b="1"/>
              <a:t>p</a:t>
            </a:r>
          </a:p>
        </p:txBody>
      </p:sp>
      <p:sp>
        <p:nvSpPr>
          <p:cNvPr id="6156" name=""/>
          <p:cNvSpPr txBox="1">
            <a:spLocks noChangeAspect="0"/>
          </p:cNvSpPr>
          <p:nvPr/>
        </p:nvSpPr>
        <p:spPr>
          <a:xfrm rot="5400000">
            <a:off x="3423444" y="5217319"/>
            <a:ext cx="3733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dirty="0" b="1">
                <a:solidFill>
                  <a:srgbClr val="c00000"/>
                </a:solidFill>
                <a:ea charset="0" typeface="Times New Roman"/>
              </a:rPr>
              <a:t>Atrial depolarization</a:t>
            </a:r>
          </a:p>
        </p:txBody>
      </p:sp>
      <p:sp>
        <p:nvSpPr>
          <p:cNvPr id="6157" name=""/>
          <p:cNvSpPr txBox="1">
            <a:spLocks noChangeAspect="0"/>
          </p:cNvSpPr>
          <p:nvPr/>
        </p:nvSpPr>
        <p:spPr>
          <a:xfrm rot="5400000">
            <a:off x="5206207" y="5390356"/>
            <a:ext cx="2590800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>
                <a:solidFill>
                  <a:srgbClr val="0000cc"/>
                </a:solidFill>
                <a:ea charset="0" typeface="Times New Roman"/>
              </a:rPr>
              <a:t>Vent. depolarization</a:t>
            </a:r>
          </a:p>
        </p:txBody>
      </p:sp>
      <p:sp>
        <p:nvSpPr>
          <p:cNvPr id="6158" name=""/>
          <p:cNvSpPr txBox="1">
            <a:spLocks noChangeAspect="0"/>
          </p:cNvSpPr>
          <p:nvPr/>
        </p:nvSpPr>
        <p:spPr>
          <a:xfrm>
            <a:off x="381000" y="4800600"/>
            <a:ext cx="533400" cy="5238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altLang="en-US" sz="2800" dirty="0" b="1"/>
              <a:t>T</a:t>
            </a:r>
          </a:p>
        </p:txBody>
      </p:sp>
      <p:sp>
        <p:nvSpPr>
          <p:cNvPr id="6159" name=""/>
          <p:cNvSpPr txBox="1">
            <a:spLocks noChangeAspect="0"/>
          </p:cNvSpPr>
          <p:nvPr/>
        </p:nvSpPr>
        <p:spPr>
          <a:xfrm rot="5400000">
            <a:off x="5986463" y="4843462"/>
            <a:ext cx="3810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>
                <a:solidFill>
                  <a:srgbClr val="00b050"/>
                </a:solidFill>
                <a:ea charset="0" typeface="Times New Roman"/>
              </a:rPr>
              <a:t>Vent. repolarization</a:t>
            </a:r>
          </a:p>
        </p:txBody>
      </p:sp>
      <p:sp>
        <p:nvSpPr>
          <p:cNvPr id="6160" name=""/>
          <p:cNvSpPr txBox="1">
            <a:spLocks noChangeAspect="0"/>
          </p:cNvSpPr>
          <p:nvPr/>
        </p:nvSpPr>
        <p:spPr>
          <a:xfrm>
            <a:off x="381000" y="3200400"/>
            <a:ext cx="990600" cy="52387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QRS</a:t>
            </a:r>
          </a:p>
        </p:txBody>
      </p:sp>
      <p:sp>
        <p:nvSpPr>
          <p:cNvPr id="6161" name=""/>
          <p:cNvSpPr txBox="1">
            <a:spLocks noChangeAspect="0"/>
          </p:cNvSpPr>
          <p:nvPr/>
        </p:nvSpPr>
        <p:spPr>
          <a:xfrm>
            <a:off x="5105400" y="2590800"/>
            <a:ext cx="304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p</a:t>
            </a:r>
          </a:p>
        </p:txBody>
      </p:sp>
      <p:sp>
        <p:nvSpPr>
          <p:cNvPr id="6162" name=""/>
          <p:cNvSpPr txBox="1">
            <a:spLocks noChangeAspect="0"/>
          </p:cNvSpPr>
          <p:nvPr/>
        </p:nvSpPr>
        <p:spPr>
          <a:xfrm>
            <a:off x="6172200" y="3743325"/>
            <a:ext cx="304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Q</a:t>
            </a:r>
          </a:p>
        </p:txBody>
      </p:sp>
      <p:sp>
        <p:nvSpPr>
          <p:cNvPr id="6163" name=""/>
          <p:cNvSpPr txBox="1">
            <a:spLocks noChangeAspect="0"/>
          </p:cNvSpPr>
          <p:nvPr/>
        </p:nvSpPr>
        <p:spPr>
          <a:xfrm>
            <a:off x="6324600" y="762000"/>
            <a:ext cx="304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R</a:t>
            </a:r>
          </a:p>
        </p:txBody>
      </p:sp>
      <p:sp>
        <p:nvSpPr>
          <p:cNvPr id="6164" name=""/>
          <p:cNvSpPr txBox="1">
            <a:spLocks noChangeAspect="0"/>
          </p:cNvSpPr>
          <p:nvPr/>
        </p:nvSpPr>
        <p:spPr>
          <a:xfrm>
            <a:off x="6553200" y="4038600"/>
            <a:ext cx="304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S</a:t>
            </a:r>
          </a:p>
        </p:txBody>
      </p:sp>
      <p:sp>
        <p:nvSpPr>
          <p:cNvPr id="6165" name=""/>
          <p:cNvSpPr txBox="1">
            <a:spLocks noChangeAspect="0"/>
          </p:cNvSpPr>
          <p:nvPr/>
        </p:nvSpPr>
        <p:spPr>
          <a:xfrm>
            <a:off x="7696200" y="2438400"/>
            <a:ext cx="304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T</a:t>
            </a:r>
          </a:p>
        </p:txBody>
      </p:sp>
      <p:sp>
        <p:nvSpPr>
          <p:cNvPr id="6166" name=""/>
          <p:cNvSpPr txBox="1">
            <a:spLocks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3070-1468-587298610EC3}">
              <a:rPr lang="en-US" altLang="en-US" sz="1400" dirty="0" b="1"/>
              <a:t>3</a:t>
            </a:fld>
          </a:p>
        </p:txBody>
      </p:sp>
      <p:sp>
        <p:nvSpPr>
          <p:cNvPr id="6167" name=""/>
          <p:cNvSpPr>
            <a:spLocks noChangeAspect="0"/>
          </p:cNvSpPr>
          <p:nvPr/>
        </p:nvSpPr>
        <p:spPr>
          <a:xfrm>
            <a:off x="5638800" y="3657600"/>
            <a:ext cx="603250" cy="23813"/>
          </a:xfrm>
          <a:prstGeom prst="line">
            <a:avLst/>
          </a:prstGeom>
          <a:noFill/>
          <a:ln w="50800">
            <a:solidFill>
              <a:srgbClr val="c00000"/>
            </a:solidFill>
            <a:prstDash val="sysDot"/>
            <a:headEnd type="triangle" w="med" len="med"/>
            <a:tailEnd type="triangl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68" name=""/>
          <p:cNvSpPr>
            <a:spLocks noChangeAspect="0"/>
          </p:cNvSpPr>
          <p:nvPr/>
        </p:nvSpPr>
        <p:spPr>
          <a:xfrm>
            <a:off x="4800600" y="3886200"/>
            <a:ext cx="1447800" cy="1588"/>
          </a:xfrm>
          <a:prstGeom prst="line">
            <a:avLst/>
          </a:prstGeom>
          <a:noFill/>
          <a:ln w="50800">
            <a:solidFill>
              <a:srgbClr val="c00000"/>
            </a:solidFill>
            <a:prstDash val="sysDot"/>
            <a:headEnd type="triangle" w="med" len="med"/>
            <a:tailEnd type="triangl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69" name=""/>
          <p:cNvSpPr>
            <a:spLocks noChangeAspect="0"/>
          </p:cNvSpPr>
          <p:nvPr/>
        </p:nvSpPr>
        <p:spPr>
          <a:xfrm>
            <a:off x="6858000" y="3657600"/>
            <a:ext cx="533400" cy="1588"/>
          </a:xfrm>
          <a:prstGeom prst="line">
            <a:avLst/>
          </a:prstGeom>
          <a:noFill/>
          <a:ln w="50800">
            <a:solidFill>
              <a:srgbClr val="c00000"/>
            </a:solidFill>
            <a:prstDash val="sysDot"/>
            <a:headEnd type="triangle" w="med" len="med"/>
            <a:tailEnd type="triangl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70" name=""/>
          <p:cNvSpPr>
            <a:spLocks noChangeAspect="0"/>
          </p:cNvSpPr>
          <p:nvPr/>
        </p:nvSpPr>
        <p:spPr>
          <a:xfrm>
            <a:off x="6248400" y="4189413"/>
            <a:ext cx="1981200" cy="1587"/>
          </a:xfrm>
          <a:prstGeom prst="line">
            <a:avLst/>
          </a:prstGeom>
          <a:noFill/>
          <a:ln w="50800">
            <a:solidFill>
              <a:srgbClr val="c00000"/>
            </a:solidFill>
            <a:prstDash val="sysDot"/>
            <a:headEnd type="triangle" w="med" len="med"/>
            <a:tailEnd type="triangl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6171" name=""/>
          <p:cNvSpPr txBox="1">
            <a:spLocks/>
          </p:cNvSpPr>
          <p:nvPr/>
        </p:nvSpPr>
        <p:spPr>
          <a:xfrm rot="5400000">
            <a:off x="3621882" y="5598318"/>
            <a:ext cx="37338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dirty="0" b="1">
                <a:solidFill>
                  <a:srgbClr val="000000"/>
                </a:solidFill>
                <a:ea charset="0" typeface="Times New Roman"/>
              </a:rPr>
              <a:t>P R interval</a:t>
            </a:r>
          </a:p>
        </p:txBody>
      </p:sp>
      <p:sp>
        <p:nvSpPr>
          <p:cNvPr id="6172" name=""/>
          <p:cNvSpPr txBox="1">
            <a:spLocks/>
          </p:cNvSpPr>
          <p:nvPr/>
        </p:nvSpPr>
        <p:spPr>
          <a:xfrm rot="5400000">
            <a:off x="4155282" y="5522118"/>
            <a:ext cx="37338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dirty="0" b="1">
                <a:solidFill>
                  <a:srgbClr val="000000"/>
                </a:solidFill>
                <a:ea charset="0" typeface="Times New Roman"/>
              </a:rPr>
              <a:t>P R segment</a:t>
            </a:r>
          </a:p>
        </p:txBody>
      </p:sp>
      <p:sp>
        <p:nvSpPr>
          <p:cNvPr id="6173" name=""/>
          <p:cNvSpPr txBox="1">
            <a:spLocks/>
          </p:cNvSpPr>
          <p:nvPr/>
        </p:nvSpPr>
        <p:spPr>
          <a:xfrm rot="5400000">
            <a:off x="5293519" y="5445919"/>
            <a:ext cx="3733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dirty="0" b="1">
                <a:solidFill>
                  <a:srgbClr val="000000"/>
                </a:solidFill>
                <a:ea charset="0" typeface="Times New Roman"/>
              </a:rPr>
              <a:t>S T segment</a:t>
            </a:r>
          </a:p>
        </p:txBody>
      </p:sp>
      <p:sp>
        <p:nvSpPr>
          <p:cNvPr id="6174" name=""/>
          <p:cNvSpPr txBox="1">
            <a:spLocks/>
          </p:cNvSpPr>
          <p:nvPr/>
        </p:nvSpPr>
        <p:spPr>
          <a:xfrm rot="5400000">
            <a:off x="5903119" y="5826919"/>
            <a:ext cx="37338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dirty="0" b="1">
                <a:solidFill>
                  <a:srgbClr val="000000"/>
                </a:solidFill>
                <a:ea charset="0" typeface="Times New Roman"/>
              </a:rPr>
              <a:t>QT interval</a:t>
            </a:r>
          </a:p>
        </p:txBody>
      </p:sp>
      <p:sp>
        <p:nvSpPr>
          <p:cNvPr id="6175" name=""/>
          <p:cNvSpPr txBox="1">
            <a:spLocks noChangeAspect="0"/>
          </p:cNvSpPr>
          <p:nvPr/>
        </p:nvSpPr>
        <p:spPr>
          <a:xfrm>
            <a:off x="533400" y="1381125"/>
            <a:ext cx="457200" cy="52387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Q</a:t>
            </a:r>
          </a:p>
        </p:txBody>
      </p:sp>
      <p:sp>
        <p:nvSpPr>
          <p:cNvPr id="6176" name=""/>
          <p:cNvSpPr txBox="1">
            <a:spLocks noChangeAspect="0"/>
          </p:cNvSpPr>
          <p:nvPr/>
        </p:nvSpPr>
        <p:spPr>
          <a:xfrm>
            <a:off x="533400" y="2743200"/>
            <a:ext cx="457200" cy="52387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R</a:t>
            </a:r>
          </a:p>
        </p:txBody>
      </p:sp>
      <p:sp>
        <p:nvSpPr>
          <p:cNvPr id="6177" name=""/>
          <p:cNvSpPr txBox="1">
            <a:spLocks noChangeAspect="0"/>
          </p:cNvSpPr>
          <p:nvPr/>
        </p:nvSpPr>
        <p:spPr>
          <a:xfrm>
            <a:off x="457200" y="4048125"/>
            <a:ext cx="457200" cy="52387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S</a:t>
            </a:r>
          </a:p>
        </p:txBody>
      </p:sp>
      <p:sp>
        <p:nvSpPr>
          <p:cNvPr id="6178" name=""/>
          <p:cNvSpPr>
            <a:spLocks noChangeAspect="0"/>
          </p:cNvSpPr>
          <p:nvPr/>
        </p:nvSpPr>
        <p:spPr>
          <a:xfrm>
            <a:off x="838200" y="4572000"/>
            <a:ext cx="44243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dirty="0" b="1">
                <a:solidFill>
                  <a:srgbClr val="000000"/>
                </a:solidFill>
                <a:ea charset="0" typeface="Times New Roman"/>
              </a:rPr>
              <a:t>First </a:t>
            </a:r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-</a:t>
            </a:r>
            <a:r>
              <a:rPr lang="en-US" altLang="en-US" dirty="0" b="1">
                <a:solidFill>
                  <a:srgbClr val="000000"/>
                </a:solidFill>
                <a:ea charset="0" typeface="Times New Roman"/>
              </a:rPr>
              <a:t>ve deflection after R wave</a:t>
            </a:r>
          </a:p>
        </p:txBody>
      </p:sp>
      <p:sp>
        <p:nvSpPr>
          <p:cNvPr id="6179" name=""/>
          <p:cNvSpPr>
            <a:spLocks noChangeAspect="0"/>
          </p:cNvSpPr>
          <p:nvPr/>
        </p:nvSpPr>
        <p:spPr>
          <a:xfrm>
            <a:off x="838200" y="3200400"/>
            <a:ext cx="2716213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dirty="0" b="1">
                <a:solidFill>
                  <a:srgbClr val="000000"/>
                </a:solidFill>
                <a:ea charset="0" typeface="Times New Roman"/>
              </a:rPr>
              <a:t>First +ve deflection</a:t>
            </a:r>
          </a:p>
          <a:p>
            <a:pPr/>
            <a:r>
              <a:rPr lang="en-US" altLang="en-US" dirty="0" b="1">
                <a:solidFill>
                  <a:srgbClr val="000000"/>
                </a:solidFill>
                <a:ea charset="0" typeface="Times New Roman"/>
              </a:rPr>
              <a:t>after P wave</a:t>
            </a:r>
          </a:p>
        </p:txBody>
      </p:sp>
      <p:sp>
        <p:nvSpPr>
          <p:cNvPr id="6180" name=""/>
          <p:cNvSpPr>
            <a:spLocks noChangeAspect="0"/>
          </p:cNvSpPr>
          <p:nvPr/>
        </p:nvSpPr>
        <p:spPr>
          <a:xfrm>
            <a:off x="838200" y="1828800"/>
            <a:ext cx="2678113" cy="9540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dirty="0" b="1">
                <a:solidFill>
                  <a:srgbClr val="000000"/>
                </a:solidFill>
                <a:ea charset="0" typeface="Times New Roman"/>
              </a:rPr>
              <a:t>First </a:t>
            </a:r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-</a:t>
            </a:r>
            <a:r>
              <a:rPr lang="en-US" altLang="en-US" dirty="0" b="1">
                <a:solidFill>
                  <a:srgbClr val="000000"/>
                </a:solidFill>
                <a:ea charset="0" typeface="Times New Roman"/>
              </a:rPr>
              <a:t>ve deflection</a:t>
            </a:r>
          </a:p>
          <a:p>
            <a:pPr/>
            <a:r>
              <a:rPr lang="en-US" altLang="en-US" dirty="0" b="1">
                <a:solidFill>
                  <a:srgbClr val="000000"/>
                </a:solidFill>
                <a:ea charset="0" typeface="Times New Roman"/>
              </a:rPr>
              <a:t>after P wave</a:t>
            </a:r>
          </a:p>
        </p:txBody>
      </p:sp>
      <p:sp>
        <p:nvSpPr>
          <p:cNvPr id="6181" name=""/>
          <p:cNvSpPr>
            <a:spLocks noChangeAspect="0"/>
          </p:cNvSpPr>
          <p:nvPr/>
        </p:nvSpPr>
        <p:spPr>
          <a:xfrm>
            <a:off x="0" y="152400"/>
            <a:ext cx="499903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ff"/>
                </a:solidFill>
                <a:ea charset="0" typeface="Times New Roman"/>
              </a:rPr>
              <a:t>Normal electrocardiogram: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Par" fill="hold">
                      <p:stCondLst>
                        <p:cond delay="indefinite"/>
                      </p:stCondLst>
                      <p:childTnLst>
                        <p:par>
                          <p:cTn id="1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nodeType="clickPar" fill="hold">
                      <p:stCondLst>
                        <p:cond delay="indefinite"/>
                      </p:stCondLst>
                      <p:childTnLst>
                        <p:par>
                          <p:cTn id="2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ID="22" presetClass="entr" presetSubtype="1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5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nodeType="clickPar" fill="hold">
                      <p:stCondLst>
                        <p:cond delay="indefinite"/>
                      </p:stCondLst>
                      <p:childTnLst>
                        <p:par>
                          <p:cTn id="2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nodeType="afterEffect" fill="hold" presetID="8" presetClass="emph" presetSubtype="0" grpId="2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615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nodeType="afterGroup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nodeType="afterEffect" fill="hold" presetID="0" presetClass="path" presetSubtype="0" grpId="1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947E-6 C -0.04375 0.02799 -0.0875 0.05597 -0.13733 -0.00786 C -0.18715 -0.07169 -0.26563 -0.321 -0.29861 -0.38367 C -0.3316 -0.44634 -0.32795 -0.38367 -0.33559 -0.38367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615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-19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nodeType="clickPar" fill="hold">
                      <p:stCondLst>
                        <p:cond delay="indefinite"/>
                      </p:stCondLst>
                      <p:childTnLst>
                        <p:par>
                          <p:cTn id="3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nodeType="clickPar" fill="hold">
                      <p:stCondLst>
                        <p:cond delay="indefinite"/>
                      </p:stCondLst>
                      <p:childTnLst>
                        <p:par>
                          <p:cTn id="4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nodeType="afterGroup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nodeType="afterGroup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nodeType="afterGroup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nodeType="after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nodeType="clickPar" fill="hold">
                      <p:stCondLst>
                        <p:cond delay="indefinite"/>
                      </p:stCondLst>
                      <p:childTnLst>
                        <p:par>
                          <p:cTn id="6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nodeType="afterEffect" fill="hold" presetID="8" presetClass="emph" presetSubtype="0" grpId="0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1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nodeType="afterGroup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nodeType="afterEffect" fill="hold" presetID="0" presetClass="path" presetSubtype="0" grpId="1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10731E-6 C -0.09827 0.01041 -0.19653 0.02082 -0.27466 -0.00601 C -0.35278 -0.03284 -0.43212 -0.12049 -0.46858 -0.16096 C -0.50504 -0.20143 -0.48802 -0.23011 -0.49306 -0.24838" pathEditMode="relative" rAng="0" ptsTypes="aaaa">
                                      <p:cBhvr>
                                        <p:cTn id="74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-11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nodeType="clickPar" fill="hold">
                      <p:stCondLst>
                        <p:cond delay="indefinite"/>
                      </p:stCondLst>
                      <p:childTnLst>
                        <p:par>
                          <p:cTn id="7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nodeType="clickPar" fill="hold">
                      <p:stCondLst>
                        <p:cond delay="indefinite"/>
                      </p:stCondLst>
                      <p:childTnLst>
                        <p:par>
                          <p:cTn id="8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nodeType="afterGroup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nodeType="afterEffect" fill="hold" presetID="22" presetClass="entr" presetSubtype="1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615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nodeType="clickPar" fill="hold">
                      <p:stCondLst>
                        <p:cond delay="indefinite"/>
                      </p:stCondLst>
                      <p:childTnLst>
                        <p:par>
                          <p:cTn id="9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nodeType="afterEffect" fill="hold" presetID="8" presetClass="emph" presetSubtype="0" grpId="1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0" dur="2000" fill="hold"/>
                                        <p:tgtEl>
                                          <p:spTgt spid="615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nodeType="afterGroup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nodeType="afterEffect" fill="hold" presetID="0" presetClass="path" presetSubtype="0" grpId="2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9556E-7 C -0.10225 0.02081 -0.48593 0.09898 -0.61388 0.12511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15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94" y="6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nodeType="clickPar" fill="hold">
                      <p:stCondLst>
                        <p:cond delay="indefinite"/>
                      </p:stCondLst>
                      <p:childTnLst>
                        <p:par>
                          <p:cTn id="10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nodeType="clickPar" fill="hold">
                      <p:stCondLst>
                        <p:cond delay="indefinite"/>
                      </p:stCondLst>
                      <p:childTnLst>
                        <p:par>
                          <p:cTn id="11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ID="37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nodeType="withEffect" fill="hold" presetID="37" presetClass="exit" presetSubtype="0" grpId="3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615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615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615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ID="37" presetClass="exit" presetSubtype="0" grpId="2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ID="37" presetClass="exit" presetSubtype="0" grpId="3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15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15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decel="100000"/>
                                        <p:tgtEl>
                                          <p:spTgt spid="615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nodeType="clickPar" fill="hold">
                      <p:stCondLst>
                        <p:cond delay="indefinite"/>
                      </p:stCondLst>
                      <p:childTnLst>
                        <p:par>
                          <p:cTn id="14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nodeType="clickPar" fill="hold">
                      <p:stCondLst>
                        <p:cond delay="indefinite"/>
                      </p:stCondLst>
                      <p:childTnLst>
                        <p:par>
                          <p:cTn id="15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ID="22" presetClass="entr" presetSubtype="1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617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nodeType="afterEffect" fill="hold" presetID="8" presetClass="emph" presetSubtype="0" grpId="2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9" dur="2000" fill="hold"/>
                                        <p:tgtEl>
                                          <p:spTgt spid="617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nodeType="afterGroup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nodeType="afterEffect" fill="hold" presetID="0" presetClass="path" presetSubtype="0" grpId="1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34043E-6 C -0.04392 0.02798 -0.05712 0.01734 -0.13733 -0.00787 C -0.21753 -0.03307 -0.42378 -0.12743 -0.48108 -0.15148" pathEditMode="relative" rAng="0" ptsTypes="aaa">
                                      <p:cBhvr>
                                        <p:cTn id="162" dur="2000" fill="hold"/>
                                        <p:tgtEl>
                                          <p:spTgt spid="617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5" y="-6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nodeType="clickPar" fill="hold">
                      <p:stCondLst>
                        <p:cond delay="indefinite"/>
                      </p:stCondLst>
                      <p:childTnLst>
                        <p:par>
                          <p:cTn id="16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nodeType="clickPar" fill="hold">
                      <p:stCondLst>
                        <p:cond delay="indefinite"/>
                      </p:stCondLst>
                      <p:childTnLst>
                        <p:par>
                          <p:cTn id="16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ID="22" presetClass="entr" presetSubtype="1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617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nodeType="afterEffect" fill="hold" presetID="8" presetClass="emph" presetSubtype="0" grpId="2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5" dur="2000" fill="hold"/>
                                        <p:tgtEl>
                                          <p:spTgt spid="617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nodeType="afterGroup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nodeType="afterEffect" fill="hold" presetID="0" presetClass="path" presetSubtype="0" grpId="1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78538E-6 C -0.04375 0.02798 -0.06736 0.04348 -0.13733 -0.00786 C -0.20729 -0.05921 -0.37275 -0.25786 -0.41979 -0.30782" pathEditMode="relative" rAng="0" ptsTypes="aaa">
                                      <p:cBhvr>
                                        <p:cTn id="178" dur="2000" fill="hold"/>
                                        <p:tgtEl>
                                          <p:spTgt spid="617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89" y="-13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nodeType="clickPar" fill="hold">
                      <p:stCondLst>
                        <p:cond delay="indefinite"/>
                      </p:stCondLst>
                      <p:childTnLst>
                        <p:par>
                          <p:cTn id="18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nodeType="clickPar" fill="hold">
                      <p:stCondLst>
                        <p:cond delay="indefinite"/>
                      </p:stCondLst>
                      <p:childTnLst>
                        <p:par>
                          <p:cTn id="18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ID="22" presetClass="entr" presetSubtype="1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617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nodeType="afterEffect" fill="hold" presetID="8" presetClass="emph" presetSubtype="0" grpId="2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91" dur="2000" fill="hold"/>
                                        <p:tgtEl>
                                          <p:spTgt spid="617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nodeType="afterGroup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nodeType="afterEffect" fill="hold" presetID="0" presetClass="path" presetSubtype="0" grpId="1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1175E-6 C -0.04375 0.02798 -0.03472 -0.00925 -0.13732 -0.00787 C -0.2401 -0.00648 -0.53628 0.00601 -0.61614 0.00878" pathEditMode="relative" rAng="0" ptsTypes="aaa">
                                      <p:cBhvr>
                                        <p:cTn id="194" dur="2000" fill="hold"/>
                                        <p:tgtEl>
                                          <p:spTgt spid="617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15" y="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nodeType="clickPar" fill="hold">
                      <p:stCondLst>
                        <p:cond delay="indefinite"/>
                      </p:stCondLst>
                      <p:childTnLst>
                        <p:par>
                          <p:cTn id="19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nodeType="afterEffect" fill="hold" presetID="22" presetClass="entr" presetSubtype="4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nodeType="clickPar" fill="hold">
                      <p:stCondLst>
                        <p:cond delay="indefinite"/>
                      </p:stCondLst>
                      <p:childTnLst>
                        <p:par>
                          <p:cTn id="20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ID="8" presetClass="emph" presetSubtype="0" grpId="1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7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nodeType="afterEffect" fill="hold" presetID="0" presetClass="path" presetSubtype="0" grpId="2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81129E-6 C -0.09532 0.00046 -0.45295 0.00185 -0.57223 0.00231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11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nodeType="clickPar" fill="hold">
                      <p:stCondLst>
                        <p:cond delay="indefinite"/>
                      </p:stCondLst>
                      <p:childTnLst>
                        <p:par>
                          <p:cTn id="21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ID="37" presetClass="exit" presetSubtype="0" grpId="3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617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617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" decel="100000"/>
                                        <p:tgtEl>
                                          <p:spTgt spid="617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nodeType="withEffect" fill="hold" presetID="37" presetClass="exit" presetSubtype="0" grpId="3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617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17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" decel="100000"/>
                                        <p:tgtEl>
                                          <p:spTgt spid="617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nodeType="withEffect" fill="hold" presetID="37" presetClass="exit" presetSubtype="0" grpId="3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617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617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decel="100000"/>
                                        <p:tgtEl>
                                          <p:spTgt spid="617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7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nodeType="withEffect" fill="hold" presetID="37" presetClass="exit" presetSubtype="0" grpId="3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" decel="10000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nodeType="with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" decel="1000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nodeType="with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decel="1000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nodeType="with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" decel="1000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nodeType="with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" decel="1000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nodeType="clickPar" fill="hold">
                      <p:stCondLst>
                        <p:cond delay="indefinite"/>
                      </p:stCondLst>
                      <p:childTnLst>
                        <p:par>
                          <p:cTn id="26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61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nodeType="clickPar" fill="hold">
                      <p:stCondLst>
                        <p:cond delay="indefinite"/>
                      </p:stCondLst>
                      <p:childTnLst>
                        <p:par>
                          <p:cTn id="27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618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charRg st="2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6180">
                                            <p:txEl>
                                              <p:charRg st="21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nodeType="clickPar" fill="hold">
                      <p:stCondLst>
                        <p:cond delay="indefinite"/>
                      </p:stCondLst>
                      <p:childTnLst>
                        <p:par>
                          <p:cTn id="27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617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nodeType="clickPar" fill="hold">
                      <p:stCondLst>
                        <p:cond delay="indefinite"/>
                      </p:stCondLst>
                      <p:childTnLst>
                        <p:par>
                          <p:cTn id="28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6179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>
                                            <p:txEl>
                                              <p:charRg st="2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6179">
                                            <p:txEl>
                                              <p:charRg st="21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nodeType="clickPar" fill="hold">
                      <p:stCondLst>
                        <p:cond delay="indefinite"/>
                      </p:stCondLst>
                      <p:childTnLst>
                        <p:par>
                          <p:cTn id="29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nodeType="with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617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nodeType="clickPar" fill="hold">
                      <p:stCondLst>
                        <p:cond delay="indefinite"/>
                      </p:stCondLst>
                      <p:childTnLst>
                        <p:par>
                          <p:cTn id="30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6178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 build="whole"/>
      <p:bldP spid="6155" grpId="1" animBg="1" build="whole"/>
      <p:bldP spid="6156" grpId="0" animBg="0" build="allAtOnce"/>
      <p:bldP spid="6156" grpId="1" animBg="0" build="allAtOnce"/>
      <p:bldP spid="6156" grpId="2" animBg="0" build="allAtOnce"/>
      <p:bldP spid="6156" grpId="3" animBg="0" build="allAtOnce"/>
      <p:bldP spid="6157" grpId="0" animBg="0" build="whole"/>
      <p:bldP spid="6157" grpId="1" animBg="0" build="whole"/>
      <p:bldP spid="6157" grpId="2" animBg="0" build="whole"/>
      <p:bldP spid="6159" grpId="0" animBg="0" build="allAtOnce"/>
      <p:bldP spid="6159" grpId="1" animBg="0" build="allAtOnce"/>
      <p:bldP spid="6159" grpId="2" animBg="0" build="allAtOnce"/>
      <p:bldP spid="6159" grpId="3" animBg="0" build="allAtOnce"/>
      <p:bldP spid="6171" grpId="0" animBg="0" build="allAtOnce"/>
      <p:bldP spid="6171" grpId="1" animBg="0" build="allAtOnce"/>
      <p:bldP spid="6171" grpId="2" animBg="0" build="allAtOnce"/>
      <p:bldP spid="6171" grpId="3" animBg="0" build="allAtOnce"/>
      <p:bldP spid="6172" grpId="0" animBg="0" build="allAtOnce"/>
      <p:bldP spid="6172" grpId="1" animBg="0" build="allAtOnce"/>
      <p:bldP spid="6172" grpId="2" animBg="0" build="allAtOnce"/>
      <p:bldP spid="6172" grpId="3" animBg="0" build="allAtOnce"/>
      <p:bldP spid="6173" grpId="0" animBg="0" build="allAtOnce"/>
      <p:bldP spid="6173" grpId="1" animBg="0" build="allAtOnce"/>
      <p:bldP spid="6173" grpId="2" animBg="0" build="allAtOnce"/>
      <p:bldP spid="6173" grpId="3" animBg="0" build="allAtOnce"/>
      <p:bldP spid="6174" grpId="0" animBg="0" build="whole"/>
      <p:bldP spid="6174" grpId="1" animBg="0" build="whole"/>
      <p:bldP spid="6174" grpId="2" animBg="0" build="whole"/>
      <p:bldP spid="6174" grpId="3" animBg="0" build="whole"/>
      <p:bldP spid="6175" grpId="0" animBg="1" build="allAtOnce"/>
      <p:bldP spid="6176" grpId="0" animBg="1" build="allAtOnce"/>
      <p:bldP spid="6177" grpId="0" animBg="1" build="allAtOnce"/>
      <p:bldP spid="6178" grpId="0" animBg="0" build="allAtOnce"/>
      <p:bldP spid="6179" grpId="0" animBg="0" build="allAtOnce"/>
      <p:bldP spid="6180" grpId="0" animBg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4576" name=""/>
        <p:cNvGrpSpPr>
          <a:grpSpLocks/>
        </p:cNvGrpSpPr>
        <p:nvPr/>
      </p:nvGrpSpPr>
      <p:grpSpPr>
        <a:xfrm/>
      </p:grpSpPr>
      <p:pic>
        <p:nvPicPr>
          <p:cNvPr id="24578" name=""/>
          <p:cNvPicPr>
            <a:picLocks noChangeAspect="1"/>
          </p:cNvPicPr>
          <p:nvPr/>
        </p:nvPicPr>
        <p:blipFill>
          <a:blip r:embed="rID19">
            <a:extLst/>
          </a:blip>
          <a:srcRect/>
          <a:stretch>
            <a:fillRect/>
          </a:stretch>
        </p:blipFill>
        <p:spPr>
          <a:xfrm>
            <a:off x="0" y="762000"/>
            <a:ext cx="5126038" cy="531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4579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1003-1544-587298610EC3}">
              <a:rPr lang="en-US" altLang="en-US" sz="1400" dirty="0" b="1"/>
              <a:t>21</a:t>
            </a:fld>
          </a:p>
        </p:txBody>
      </p:sp>
      <p:pic>
        <p:nvPicPr>
          <p:cNvPr id="24580" name=""/>
          <p:cNvPicPr>
            <a:picLocks noChangeAspect="1"/>
          </p:cNvPicPr>
          <p:nvPr/>
        </p:nvPicPr>
        <p:blipFill>
          <a:blip r:embed="rID20">
            <a:extLst/>
          </a:blip>
          <a:srcRect/>
          <a:stretch>
            <a:fillRect/>
          </a:stretch>
        </p:blipFill>
        <p:spPr>
          <a:xfrm>
            <a:off x="5029200" y="3200400"/>
            <a:ext cx="11430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1" name=""/>
          <p:cNvPicPr>
            <a:picLocks noChangeAspect="1"/>
          </p:cNvPicPr>
          <p:nvPr/>
        </p:nvPicPr>
        <p:blipFill>
          <a:blip r:embed="rID21">
            <a:extLst/>
          </a:blip>
          <a:srcRect/>
          <a:stretch>
            <a:fillRect/>
          </a:stretch>
        </p:blipFill>
        <p:spPr>
          <a:xfrm>
            <a:off x="2362200" y="2057400"/>
            <a:ext cx="538163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8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30175"/>
            <a:ext cx="3340100" cy="479425"/>
          </a:xfrm>
          <a:ln/>
        </p:spPr>
        <p:txBody>
          <a:bodyPr wrap="none" lIns="91440" rIns="91440" tIns="45720" bIns="45720" anchor="t" anchorCtr="false">
            <a:spAutoFit/>
          </a:bodyPr>
          <a:lstStyle/>
          <a:p>
            <a:pPr/>
            <a:r>
              <a:rPr lang="en-US" altLang="en-US" dirty="0">
                <a:solidFill>
                  <a:srgbClr val="0000cc"/>
                </a:solidFill>
              </a:rPr>
              <a:t>Unipolar leads: </a:t>
            </a:r>
          </a:p>
        </p:txBody>
      </p:sp>
      <p:sp>
        <p:nvSpPr>
          <p:cNvPr id="24583" name=""/>
          <p:cNvSpPr>
            <a:spLocks noChangeAspect="0"/>
          </p:cNvSpPr>
          <p:nvPr/>
        </p:nvSpPr>
        <p:spPr>
          <a:xfrm>
            <a:off x="304800" y="381000"/>
            <a:ext cx="3797300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2800" dirty="0" b="1"/>
              <a:t>Augmented limb leads  </a:t>
            </a:r>
          </a:p>
        </p:txBody>
      </p:sp>
      <p:sp>
        <p:nvSpPr>
          <p:cNvPr id="24584" name=""/>
          <p:cNvSpPr>
            <a:spLocks noChangeAspect="0"/>
          </p:cNvSpPr>
          <p:nvPr/>
        </p:nvSpPr>
        <p:spPr bwMode="auto">
          <a:xfrm rot="0">
            <a:off x="2979738" y="4414838"/>
            <a:ext cx="1436687" cy="425450"/>
          </a:xfrm>
          <a:custGeom>
            <a:avLst/>
            <a:gdLst>
              <a:gd fmla="*/ 0 w 1437289" name="T0"/>
              <a:gd fmla="*/ 0 h 1639614" name="T1"/>
              <a:gd fmla="*/ 777127 w 1437289" name="T2"/>
              <a:gd fmla="*/ 0 h 1639614" name="T3"/>
              <a:gd fmla="*/ 777127 w 1437289" name="T4"/>
              <a:gd fmla="*/ 0 h 1639614" name="T5"/>
              <a:gd fmla="*/ 1367745 w 1437289" name="T6"/>
              <a:gd fmla="*/ 0 h 1639614" name="T7"/>
              <a:gd fmla="*/ 1072438 w 1437289" name="T8"/>
              <a:gd fmla="*/ 0 h 16396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437289" name="T15"/>
              <a:gd fmla="*/ 0 h 1639614" name="T16"/>
              <a:gd fmla="*/ 1437289 w 1437289" name="T17"/>
              <a:gd fmla="*/ 1639614 h 1639614" name="T18"/>
            </a:gdLst>
            <a:ahLst/>
            <a:cxnLst/>
            <a:rect l="T15" t="T16" r="T17" b="T18"/>
            <a:pathLst>
              <a:path w="1437289" h="1639614">
                <a:moveTo>
                  <a:pt x="0" y="1639614"/>
                </a:moveTo>
                <a:lnTo>
                  <a:pt x="788276" y="1371600"/>
                </a:lnTo>
                <a:cubicBezTo>
                  <a:pt x="888124" y="1332186"/>
                  <a:pt x="1337441" y="1363717"/>
                  <a:pt x="1387365" y="1135117"/>
                </a:cubicBezTo>
                <a:cubicBezTo>
                  <a:pt x="1437289" y="906517"/>
                  <a:pt x="1262554" y="453258"/>
                  <a:pt x="1087820" y="0"/>
                </a:cubicBezTo>
              </a:path>
            </a:pathLst>
          </a:custGeom>
          <a:noFill/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4585" name=""/>
          <p:cNvSpPr>
            <a:spLocks noChangeAspect="0"/>
          </p:cNvSpPr>
          <p:nvPr/>
        </p:nvSpPr>
        <p:spPr>
          <a:xfrm>
            <a:off x="0" y="1295400"/>
            <a:ext cx="841375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2800" dirty="0"/>
              <a:t>aVR</a:t>
            </a:r>
          </a:p>
        </p:txBody>
      </p:sp>
      <p:sp>
        <p:nvSpPr>
          <p:cNvPr id="24586" name=""/>
          <p:cNvSpPr>
            <a:spLocks noChangeAspect="0"/>
          </p:cNvSpPr>
          <p:nvPr/>
        </p:nvSpPr>
        <p:spPr>
          <a:xfrm>
            <a:off x="4343400" y="1219200"/>
            <a:ext cx="822325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2800" dirty="0"/>
              <a:t>aVL</a:t>
            </a:r>
          </a:p>
        </p:txBody>
      </p:sp>
      <p:sp>
        <p:nvSpPr>
          <p:cNvPr id="24587" name=""/>
          <p:cNvSpPr>
            <a:spLocks noChangeAspect="0"/>
          </p:cNvSpPr>
          <p:nvPr/>
        </p:nvSpPr>
        <p:spPr>
          <a:xfrm>
            <a:off x="2133600" y="6172200"/>
            <a:ext cx="803275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2800" dirty="0"/>
              <a:t>aVF</a:t>
            </a:r>
          </a:p>
        </p:txBody>
      </p:sp>
      <p:sp>
        <p:nvSpPr>
          <p:cNvPr id="24588" name=""/>
          <p:cNvSpPr>
            <a:spLocks noChangeAspect="0"/>
          </p:cNvSpPr>
          <p:nvPr/>
        </p:nvSpPr>
        <p:spPr bwMode="auto">
          <a:xfrm rot="0">
            <a:off x="4191000" y="2144713"/>
            <a:ext cx="2430463" cy="2555875"/>
          </a:xfrm>
          <a:custGeom>
            <a:avLst/>
            <a:gdLst>
              <a:gd fmla="*/ 215292 w 2430518" name="T0"/>
              <a:gd fmla="*/ 0 h 2603938" name="T1"/>
              <a:gd fmla="*/ 309817 w 2430518" name="T2"/>
              <a:gd fmla="*/ 11753 h 2603938" name="T3"/>
              <a:gd fmla="*/ 2074184 w 2430518" name="T4"/>
              <a:gd fmla="*/ 9293 h 2603938" name="T5"/>
              <a:gd fmla="*/ 2389246 w 2430518" name="T6"/>
              <a:gd fmla="*/ 39633 h 2603938" name="T7"/>
              <a:gd fmla="*/ 1837872 w 2430518" name="T8"/>
              <a:gd fmla="*/ 42365 h 2603938" name="T9"/>
              <a:gd fmla="*/ 1711850 w 2430518" name="T10"/>
              <a:gd fmla="*/ 32253 h 260393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430518" name="T18"/>
              <a:gd fmla="*/ 0 h 2603938" name="T19"/>
              <a:gd fmla="*/ 2430518 w 2430518" name="T20"/>
              <a:gd fmla="*/ 2603938 h 2603938" name="T21"/>
            </a:gdLst>
            <a:ahLst/>
            <a:cxnLst/>
            <a:rect l="T18" t="T19" r="T20" b="T21"/>
            <a:pathLst>
              <a:path w="2430518" h="2603938">
                <a:moveTo>
                  <a:pt x="215462" y="0"/>
                </a:moveTo>
                <a:cubicBezTo>
                  <a:pt x="107731" y="294290"/>
                  <a:pt x="0" y="588580"/>
                  <a:pt x="310055" y="677918"/>
                </a:cubicBezTo>
                <a:cubicBezTo>
                  <a:pt x="620110" y="767256"/>
                  <a:pt x="1728952" y="268014"/>
                  <a:pt x="2075793" y="536028"/>
                </a:cubicBezTo>
                <a:cubicBezTo>
                  <a:pt x="2422634" y="804042"/>
                  <a:pt x="2430518" y="1968062"/>
                  <a:pt x="2391104" y="2286000"/>
                </a:cubicBezTo>
                <a:cubicBezTo>
                  <a:pt x="2351690" y="2603938"/>
                  <a:pt x="1952297" y="2514601"/>
                  <a:pt x="1839311" y="2443656"/>
                </a:cubicBezTo>
                <a:cubicBezTo>
                  <a:pt x="1726325" y="2372711"/>
                  <a:pt x="1719756" y="2116521"/>
                  <a:pt x="1713187" y="1860331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4589" name=""/>
          <p:cNvSpPr>
            <a:spLocks/>
          </p:cNvSpPr>
          <p:nvPr/>
        </p:nvSpPr>
        <p:spPr bwMode="auto">
          <a:xfrm rot="0">
            <a:off x="609600" y="1676400"/>
            <a:ext cx="304800" cy="228600"/>
          </a:xfrm>
          <a:custGeom>
            <a:avLst/>
            <a:gdLst>
              <a:gd fmla="*/ 264399 w 304800" name="T0"/>
              <a:gd fmla="*/ 114300 h 228600" name="T1"/>
              <a:gd fmla="*/ 152400 w 304800" name="T2"/>
              <a:gd fmla="*/ 198299 h 228600" name="T3"/>
              <a:gd fmla="*/ 40401 w 304800" name="T4"/>
              <a:gd fmla="*/ 114300 h 228600" name="T5"/>
              <a:gd fmla="*/ 152400 w 304800" name="T6"/>
              <a:gd fmla="*/ 30301 h 22860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40401 w 304800" name="T12"/>
              <a:gd fmla="*/ 87417 h 228600" name="T13"/>
              <a:gd fmla="*/ 264399 w 304800" name="T14"/>
              <a:gd fmla="*/ 141183 h 228600" name="T15"/>
            </a:gdLst>
            <a:ahLst/>
            <a:cxnLst/>
            <a:rect l="T12" t="T13" r="T14" b="T15"/>
            <a:pathLst>
              <a:path w="304800" h="228600">
                <a:moveTo>
                  <a:pt x="40401" y="87417"/>
                </a:moveTo>
                <a:lnTo>
                  <a:pt x="125517" y="87417"/>
                </a:lnTo>
                <a:lnTo>
                  <a:pt x="125517" y="30301"/>
                </a:lnTo>
                <a:lnTo>
                  <a:pt x="179283" y="30301"/>
                </a:lnTo>
                <a:lnTo>
                  <a:pt x="179283" y="87417"/>
                </a:lnTo>
                <a:lnTo>
                  <a:pt x="264399" y="87417"/>
                </a:lnTo>
                <a:lnTo>
                  <a:pt x="264399" y="141183"/>
                </a:lnTo>
                <a:lnTo>
                  <a:pt x="179283" y="141183"/>
                </a:lnTo>
                <a:lnTo>
                  <a:pt x="179283" y="198299"/>
                </a:lnTo>
                <a:lnTo>
                  <a:pt x="125517" y="198299"/>
                </a:lnTo>
                <a:lnTo>
                  <a:pt x="125517" y="141183"/>
                </a:lnTo>
                <a:lnTo>
                  <a:pt x="40401" y="141183"/>
                </a:lnTo>
              </a:path>
            </a:pathLst>
          </a:custGeom>
          <a:solidFill>
            <a:srgbClr val="c00000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4590" name=""/>
          <p:cNvSpPr>
            <a:spLocks/>
          </p:cNvSpPr>
          <p:nvPr/>
        </p:nvSpPr>
        <p:spPr bwMode="auto">
          <a:xfrm rot="0">
            <a:off x="4267200" y="1676400"/>
            <a:ext cx="304800" cy="228600"/>
          </a:xfrm>
          <a:custGeom>
            <a:avLst/>
            <a:gdLst>
              <a:gd fmla="*/ 264399 w 304800" name="T0"/>
              <a:gd fmla="*/ 114300 h 228600" name="T1"/>
              <a:gd fmla="*/ 152400 w 304800" name="T2"/>
              <a:gd fmla="*/ 198299 h 228600" name="T3"/>
              <a:gd fmla="*/ 40401 w 304800" name="T4"/>
              <a:gd fmla="*/ 114300 h 228600" name="T5"/>
              <a:gd fmla="*/ 152400 w 304800" name="T6"/>
              <a:gd fmla="*/ 30301 h 22860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40401 w 304800" name="T12"/>
              <a:gd fmla="*/ 87417 h 228600" name="T13"/>
              <a:gd fmla="*/ 264399 w 304800" name="T14"/>
              <a:gd fmla="*/ 141183 h 228600" name="T15"/>
            </a:gdLst>
            <a:ahLst/>
            <a:cxnLst/>
            <a:rect l="T12" t="T13" r="T14" b="T15"/>
            <a:pathLst>
              <a:path w="304800" h="228600">
                <a:moveTo>
                  <a:pt x="40401" y="87417"/>
                </a:moveTo>
                <a:lnTo>
                  <a:pt x="125517" y="87417"/>
                </a:lnTo>
                <a:lnTo>
                  <a:pt x="125517" y="30301"/>
                </a:lnTo>
                <a:lnTo>
                  <a:pt x="179283" y="30301"/>
                </a:lnTo>
                <a:lnTo>
                  <a:pt x="179283" y="87417"/>
                </a:lnTo>
                <a:lnTo>
                  <a:pt x="264399" y="87417"/>
                </a:lnTo>
                <a:lnTo>
                  <a:pt x="264399" y="141183"/>
                </a:lnTo>
                <a:lnTo>
                  <a:pt x="179283" y="141183"/>
                </a:lnTo>
                <a:lnTo>
                  <a:pt x="179283" y="198299"/>
                </a:lnTo>
                <a:lnTo>
                  <a:pt x="125517" y="198299"/>
                </a:lnTo>
                <a:lnTo>
                  <a:pt x="125517" y="141183"/>
                </a:lnTo>
                <a:lnTo>
                  <a:pt x="40401" y="141183"/>
                </a:lnTo>
              </a:path>
            </a:pathLst>
          </a:custGeom>
          <a:solidFill>
            <a:srgbClr val="c00000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4591" name=""/>
          <p:cNvSpPr>
            <a:spLocks/>
          </p:cNvSpPr>
          <p:nvPr/>
        </p:nvSpPr>
        <p:spPr bwMode="auto">
          <a:xfrm rot="0">
            <a:off x="3048000" y="5334000"/>
            <a:ext cx="304800" cy="228600"/>
          </a:xfrm>
          <a:custGeom>
            <a:avLst/>
            <a:gdLst>
              <a:gd fmla="*/ 264399 w 304800" name="T0"/>
              <a:gd fmla="*/ 114300 h 228600" name="T1"/>
              <a:gd fmla="*/ 152400 w 304800" name="T2"/>
              <a:gd fmla="*/ 198299 h 228600" name="T3"/>
              <a:gd fmla="*/ 40401 w 304800" name="T4"/>
              <a:gd fmla="*/ 114300 h 228600" name="T5"/>
              <a:gd fmla="*/ 152400 w 304800" name="T6"/>
              <a:gd fmla="*/ 30301 h 22860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40401 w 304800" name="T12"/>
              <a:gd fmla="*/ 87417 h 228600" name="T13"/>
              <a:gd fmla="*/ 264399 w 304800" name="T14"/>
              <a:gd fmla="*/ 141183 h 228600" name="T15"/>
            </a:gdLst>
            <a:ahLst/>
            <a:cxnLst/>
            <a:rect l="T12" t="T13" r="T14" b="T15"/>
            <a:pathLst>
              <a:path w="304800" h="228600">
                <a:moveTo>
                  <a:pt x="40401" y="87417"/>
                </a:moveTo>
                <a:lnTo>
                  <a:pt x="125517" y="87417"/>
                </a:lnTo>
                <a:lnTo>
                  <a:pt x="125517" y="30301"/>
                </a:lnTo>
                <a:lnTo>
                  <a:pt x="179283" y="30301"/>
                </a:lnTo>
                <a:lnTo>
                  <a:pt x="179283" y="87417"/>
                </a:lnTo>
                <a:lnTo>
                  <a:pt x="264399" y="87417"/>
                </a:lnTo>
                <a:lnTo>
                  <a:pt x="264399" y="141183"/>
                </a:lnTo>
                <a:lnTo>
                  <a:pt x="179283" y="141183"/>
                </a:lnTo>
                <a:lnTo>
                  <a:pt x="179283" y="198299"/>
                </a:lnTo>
                <a:lnTo>
                  <a:pt x="125517" y="198299"/>
                </a:lnTo>
                <a:lnTo>
                  <a:pt x="125517" y="141183"/>
                </a:lnTo>
                <a:lnTo>
                  <a:pt x="40401" y="141183"/>
                </a:lnTo>
              </a:path>
            </a:pathLst>
          </a:custGeom>
          <a:solidFill>
            <a:srgbClr val="c00000">
              <a:alpha val="100000"/>
            </a:srgbClr>
          </a:solidFill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4592" name=""/>
          <p:cNvSpPr>
            <a:spLocks noChangeAspect="0"/>
          </p:cNvSpPr>
          <p:nvPr/>
        </p:nvSpPr>
        <p:spPr bwMode="auto">
          <a:xfrm rot="0">
            <a:off x="2854325" y="3925888"/>
            <a:ext cx="3406775" cy="2016125"/>
          </a:xfrm>
          <a:custGeom>
            <a:avLst/>
            <a:gdLst>
              <a:gd fmla="*/ 0 w 3407979" name="T0"/>
              <a:gd fmla="*/ 22513 h 2117834" name="T1"/>
              <a:gd fmla="*/ 1370812 w 3407979" name="T2"/>
              <a:gd fmla="*/ 27424 h 2117834" name="T3"/>
              <a:gd fmla="*/ 3084309 w 3407979" name="T4"/>
              <a:gd fmla="*/ 22923 h 2117834" name="T5"/>
              <a:gd fmla="*/ 3068732 w 3407979" name="T6"/>
              <a:gd fmla="*/ 7164 h 2117834" name="T7"/>
              <a:gd fmla="*/ 3006422 w 3407979" name="T8"/>
              <a:gd fmla="*/ 0 h 211783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407979" name="T15"/>
              <a:gd fmla="*/ 0 h 2117834" name="T16"/>
              <a:gd fmla="*/ 3407979 w 3407979" name="T17"/>
              <a:gd fmla="*/ 2117834 h 2117834" name="T18"/>
            </a:gdLst>
            <a:ahLst/>
            <a:cxnLst/>
            <a:rect l="T15" t="T16" r="T17" b="T18"/>
            <a:pathLst>
              <a:path w="3407979" h="2117834">
                <a:moveTo>
                  <a:pt x="0" y="1734207"/>
                </a:moveTo>
                <a:cubicBezTo>
                  <a:pt x="433551" y="1920765"/>
                  <a:pt x="867103" y="2107324"/>
                  <a:pt x="1387365" y="2112579"/>
                </a:cubicBezTo>
                <a:cubicBezTo>
                  <a:pt x="1907627" y="2117834"/>
                  <a:pt x="2835165" y="2025869"/>
                  <a:pt x="3121572" y="1765738"/>
                </a:cubicBezTo>
                <a:cubicBezTo>
                  <a:pt x="3407979" y="1505607"/>
                  <a:pt x="3118945" y="846083"/>
                  <a:pt x="3105807" y="551793"/>
                </a:cubicBezTo>
                <a:cubicBezTo>
                  <a:pt x="3092669" y="257503"/>
                  <a:pt x="3067706" y="128751"/>
                  <a:pt x="3042744" y="0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4593" name=""/>
          <p:cNvSpPr>
            <a:spLocks noChangeAspect="0"/>
          </p:cNvSpPr>
          <p:nvPr/>
        </p:nvSpPr>
        <p:spPr bwMode="auto">
          <a:xfrm rot="0">
            <a:off x="457200" y="2081213"/>
            <a:ext cx="2822575" cy="425450"/>
          </a:xfrm>
          <a:custGeom>
            <a:avLst/>
            <a:gdLst>
              <a:gd fmla="*/ 269782 w 2822028" name="T0"/>
              <a:gd fmla="*/ 0 h 1290145" name="T1"/>
              <a:gd fmla="*/ 428489 w 2822028" name="T2"/>
              <a:gd fmla="*/ 0 h 1290145" name="T3"/>
              <a:gd fmla="*/ 2840671 w 2822028" name="T4"/>
              <a:gd fmla="*/ 0 h 1290145" name="T5"/>
              <a:gd fmla="*/ 0 60000 65536" name="T6"/>
              <a:gd fmla="*/ 0 60000 65536" name="T7"/>
              <a:gd fmla="*/ 0 60000 65536" name="T8"/>
              <a:gd fmla="*/ 0 w 2822028" name="T9"/>
              <a:gd fmla="*/ 0 h 1290145" name="T10"/>
              <a:gd fmla="*/ 2822028 w 2822028" name="T11"/>
              <a:gd fmla="*/ 1290145 h 1290145" name="T12"/>
            </a:gdLst>
            <a:ahLst/>
            <a:cxnLst/>
            <a:rect l="T9" t="T10" r="T11" b="T12"/>
            <a:pathLst>
              <a:path w="2822028" h="1290145">
                <a:moveTo>
                  <a:pt x="268014" y="0"/>
                </a:moveTo>
                <a:cubicBezTo>
                  <a:pt x="134007" y="442748"/>
                  <a:pt x="0" y="885497"/>
                  <a:pt x="425669" y="1087821"/>
                </a:cubicBezTo>
                <a:cubicBezTo>
                  <a:pt x="851338" y="1290145"/>
                  <a:pt x="1836683" y="1252045"/>
                  <a:pt x="2822028" y="1213945"/>
                </a:cubicBezTo>
              </a:path>
            </a:pathLst>
          </a:custGeom>
          <a:noFill/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cxnSp>
        <p:nvCxnSpPr>
          <p:cNvPr id="24594" name=""/>
          <p:cNvCxnSpPr/>
          <p:nvPr/>
        </p:nvCxnSpPr>
        <p:spPr>
          <a:xfrm rot="5400000">
            <a:off x="2286794" y="2645569"/>
            <a:ext cx="630237" cy="22225"/>
          </a:xfrm>
          <a:prstGeom prst="straightConnector1">
            <a:avLst/>
          </a:prstGeom>
          <a:noFill/>
          <a:ln w="50800">
            <a:solidFill>
              <a:srgbClr val="000000"/>
            </a:solidFill>
            <a:tailEnd type="arrow" w="med" len="med"/>
          </a:ln>
        </p:spPr>
      </p:cxnSp>
      <p:cxnSp>
        <p:nvCxnSpPr>
          <p:cNvPr id="24595" name=""/>
          <p:cNvCxnSpPr/>
          <p:nvPr/>
        </p:nvCxnSpPr>
        <p:spPr>
          <a:xfrm flipV="1">
            <a:off x="2613025" y="1905000"/>
            <a:ext cx="511175" cy="436563"/>
          </a:xfrm>
          <a:prstGeom prst="straightConnector1">
            <a:avLst/>
          </a:prstGeom>
          <a:noFill/>
          <a:ln w="50800">
            <a:solidFill>
              <a:srgbClr val="000000"/>
            </a:solidFill>
            <a:tailEnd type="arrow" w="med" len="med"/>
          </a:ln>
        </p:spPr>
      </p:cxnSp>
      <p:cxnSp>
        <p:nvCxnSpPr>
          <p:cNvPr id="24596" name=""/>
          <p:cNvCxnSpPr/>
          <p:nvPr/>
        </p:nvCxnSpPr>
        <p:spPr>
          <a:xfrm rot="10800000">
            <a:off x="2057400" y="1905000"/>
            <a:ext cx="555625" cy="436563"/>
          </a:xfrm>
          <a:prstGeom prst="straightConnector1">
            <a:avLst/>
          </a:prstGeom>
          <a:noFill/>
          <a:ln w="50800">
            <a:solidFill>
              <a:srgbClr val="000000"/>
            </a:solidFill>
            <a:tailEnd type="arrow" w="med" len="med"/>
          </a:ln>
        </p:spPr>
      </p:cxnSp>
      <p:sp>
        <p:nvSpPr>
          <p:cNvPr id="24597" name=""/>
          <p:cNvSpPr>
            <a:spLocks noChangeAspect="0"/>
          </p:cNvSpPr>
          <p:nvPr/>
        </p:nvSpPr>
        <p:spPr bwMode="auto">
          <a:xfrm rot="0">
            <a:off x="304800" y="2057400"/>
            <a:ext cx="6061075" cy="2771775"/>
          </a:xfrm>
          <a:custGeom>
            <a:avLst/>
            <a:gdLst>
              <a:gd fmla="*/ 478776 w 6061841" name="T0"/>
              <a:gd fmla="*/ 0 h 2822027" name="T1"/>
              <a:gd fmla="*/ 447380 w 6061841" name="T2"/>
              <a:gd fmla="*/ 27738 h 2822027" name="T3"/>
              <a:gd fmla="*/ 3163133 w 6061841" name="T4"/>
              <a:gd fmla="*/ 41014 h 2822027" name="T5"/>
              <a:gd fmla="*/ 5627702 w 6061841" name="T6"/>
              <a:gd fmla="*/ 36270 h 2822027" name="T7"/>
              <a:gd fmla="*/ 5611976 w 6061841" name="T8"/>
              <a:gd fmla="*/ 30581 h 2822027" name="T9"/>
              <a:gd fmla="*/ 5596302 w 6061841" name="T10"/>
              <a:gd fmla="*/ 29634 h 2822027" name="T11"/>
              <a:gd fmla="*/ 5502118 w 6061841" name="T12"/>
              <a:gd fmla="*/ 28922 h 282202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6061841" name="T21"/>
              <a:gd fmla="*/ 0 h 2822027" name="T22"/>
              <a:gd fmla="*/ 6061841 w 6061841" name="T23"/>
              <a:gd fmla="*/ 2822027 h 2822027" name="T24"/>
            </a:gdLst>
            <a:ahLst/>
            <a:cxnLst/>
            <a:rect l="T21" t="T22" r="T23" b="T24"/>
            <a:pathLst>
              <a:path w="6061841" h="2822027">
                <a:moveTo>
                  <a:pt x="480848" y="0"/>
                </a:moveTo>
                <a:cubicBezTo>
                  <a:pt x="240424" y="694996"/>
                  <a:pt x="0" y="1389993"/>
                  <a:pt x="449317" y="1844565"/>
                </a:cubicBezTo>
                <a:cubicBezTo>
                  <a:pt x="898634" y="2299137"/>
                  <a:pt x="2309648" y="2632841"/>
                  <a:pt x="3176751" y="2727434"/>
                </a:cubicBezTo>
                <a:cubicBezTo>
                  <a:pt x="4043854" y="2822027"/>
                  <a:pt x="5242035" y="2527738"/>
                  <a:pt x="5651938" y="2412124"/>
                </a:cubicBezTo>
                <a:cubicBezTo>
                  <a:pt x="6061841" y="2296510"/>
                  <a:pt x="5641427" y="2107324"/>
                  <a:pt x="5636172" y="2033752"/>
                </a:cubicBezTo>
                <a:cubicBezTo>
                  <a:pt x="5630917" y="1960180"/>
                  <a:pt x="5638800" y="1989082"/>
                  <a:pt x="5620407" y="1970689"/>
                </a:cubicBezTo>
                <a:cubicBezTo>
                  <a:pt x="5602014" y="1952296"/>
                  <a:pt x="5563913" y="1937844"/>
                  <a:pt x="5525813" y="1923393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grpSp>
        <p:nvGrpSpPr>
          <p:cNvPr id="24598" name=""/>
          <p:cNvGrpSpPr>
            <a:grpSpLocks noChangeAspect="0"/>
          </p:cNvGrpSpPr>
          <p:nvPr/>
        </p:nvGrpSpPr>
        <p:grpSpPr>
          <a:xfrm>
            <a:off x="0" y="838200"/>
            <a:ext cx="4800600" cy="3810000"/>
            <a:chOff x="2209800" y="1524000"/>
            <a:chExt cy="3810000" cx="4800600"/>
          </a:xfrm>
        </p:grpSpPr>
        <p:pic>
          <p:nvPicPr>
            <p:cNvPr id="24599" name=""/>
            <p:cNvPicPr>
              <a:picLocks noChangeAspect="1"/>
            </p:cNvPicPr>
            <p:nvPr/>
          </p:nvPicPr>
          <p:blipFill>
            <a:blip r:embed="rID21">
              <a:extLst/>
            </a:blip>
            <a:srcRect/>
            <a:stretch>
              <a:fillRect/>
            </a:stretch>
          </p:blipFill>
          <p:spPr>
            <a:xfrm>
              <a:off x="3657464" y="1717706"/>
              <a:ext cx="1931925" cy="259501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600" name=""/>
            <p:cNvCxnSpPr/>
            <p:nvPr/>
          </p:nvCxnSpPr>
          <p:spPr>
            <a:xfrm rot="16200000" flipH="1">
              <a:off x="3771900" y="4305300"/>
              <a:ext cx="1981200" cy="76200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tailEnd type="arrow" w="med" len="med"/>
            </a:ln>
          </p:spPr>
        </p:cxnSp>
        <p:cxnSp>
          <p:nvCxnSpPr>
            <p:cNvPr id="24601" name=""/>
            <p:cNvCxnSpPr/>
            <p:nvPr/>
          </p:nvCxnSpPr>
          <p:spPr>
            <a:xfrm flipV="1">
              <a:off x="4724400" y="1524000"/>
              <a:ext cx="2286000" cy="1828800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tailEnd type="arrow" w="med" len="med"/>
            </a:ln>
          </p:spPr>
        </p:cxnSp>
        <p:cxnSp>
          <p:nvCxnSpPr>
            <p:cNvPr id="24602" name=""/>
            <p:cNvCxnSpPr/>
            <p:nvPr/>
          </p:nvCxnSpPr>
          <p:spPr>
            <a:xfrm rot="10800000">
              <a:off x="2209800" y="1600200"/>
              <a:ext cx="2514600" cy="1752600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tailEnd type="arrow" w="med" len="med"/>
            </a:ln>
          </p:spPr>
        </p:cxnSp>
      </p:grp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nodeType="after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Par" fill="hold">
                      <p:stCondLst>
                        <p:cond delay="indefinite"/>
                      </p:stCondLst>
                      <p:childTnLst>
                        <p:par>
                          <p:cTn id="1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nodeType="clickPar" fill="hold">
                      <p:stCondLst>
                        <p:cond delay="indefinite"/>
                      </p:stCondLst>
                      <p:childTnLst>
                        <p:par>
                          <p:cTn id="2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ID="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nodeType="clickPar" fill="hold">
                      <p:stCondLst>
                        <p:cond delay="indefinite"/>
                      </p:stCondLst>
                      <p:childTnLst>
                        <p:par>
                          <p:cTn id="3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nodeType="withEffect" fill="hold" presetID="0" presetClass="path" presetSubtype="0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0677 -0.0037 -0.01041 -0.00463 0.01025 -1.11111E-6 C 0.03091 0.00463 0.1 0.02269 0.12361 0.02847" pathEditMode="relative" rAng="0" ptsTypes="aaa">
                                      <p:cBhvr>
                                        <p:cTn id="41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9" y="1180"/>
                                    </p:animMotion>
                                  </p:childTnLst>
                                </p:cTn>
                              </p:par>
                              <p:par>
                                <p:cTn id="42" nodeType="with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nodeType="clickPar" fill="hold">
                      <p:stCondLst>
                        <p:cond delay="indefinite"/>
                      </p:stCondLst>
                      <p:childTnLst>
                        <p:par>
                          <p:cTn id="4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58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nodeType="clickPar" fill="hold">
                      <p:stCondLst>
                        <p:cond delay="indefinite"/>
                      </p:stCondLst>
                      <p:childTnLst>
                        <p:par>
                          <p:cTn id="5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nodeType="after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nodeType="clickPar" fill="hold">
                      <p:stCondLst>
                        <p:cond delay="indefinite"/>
                      </p:stCondLst>
                      <p:childTnLst>
                        <p:par>
                          <p:cTn id="6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nodeType="withEffect" fill="hold" presetID="0" presetClass="path" presetSubtype="0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2014 0.00394 -0.096 0.01898 -0.12118 0.02384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1180"/>
                                    </p:animMotion>
                                  </p:childTnLst>
                                </p:cTn>
                              </p:par>
                              <p:par>
                                <p:cTn id="69" nodeType="with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nodeType="clickPar" fill="hold">
                      <p:stCondLst>
                        <p:cond delay="indefinite"/>
                      </p:stCondLst>
                      <p:childTnLst>
                        <p:par>
                          <p:cTn id="7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58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nodeType="clickPar" fill="hold">
                      <p:stCondLst>
                        <p:cond delay="indefinite"/>
                      </p:stCondLst>
                      <p:childTnLst>
                        <p:par>
                          <p:cTn id="8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nodeType="after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nodeType="clickPar" fill="hold">
                      <p:stCondLst>
                        <p:cond delay="indefinite"/>
                      </p:stCondLst>
                      <p:childTnLst>
                        <p:par>
                          <p:cTn id="9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nodeType="withEffect" fill="hold" presetID="0" presetClass="path" presetSubtype="0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C -0.01181 -0.05694 -0.0559 -0.2706 -0.07066 -0.34166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nodeType="clickPar" fill="hold">
                      <p:stCondLst>
                        <p:cond delay="indefinite"/>
                      </p:stCondLst>
                      <p:childTnLst>
                        <p:par>
                          <p:cTn id="9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nodeType="clickPar" fill="hold">
                      <p:stCondLst>
                        <p:cond delay="indefinite"/>
                      </p:stCondLst>
                      <p:childTnLst>
                        <p:par>
                          <p:cTn id="11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nodeType="afterGroup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nodeType="after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nodeType="afterGroup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nodeType="afterEffect" fill="hold" presetID="53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nodeType="withEffect" fill="hold" presetID="0" presetClass="path" presetSubtype="0" grpId="1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5 -0.08264 0.00209 -0.16504 0.00348 -0.19074" ptsTypes="aA">
                                      <p:cBhvr>
                                        <p:cTn id="145" dur="2000" fill="hold"/>
                                        <p:tgtEl>
                                          <p:spTgt spid="2458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0" build="whole"/>
      <p:bldP spid="24585" grpId="0" animBg="0" build="allAtOnce"/>
      <p:bldP spid="24586" grpId="0" animBg="0" build="allAtOnce"/>
      <p:bldP spid="24587" grpId="0" animBg="0" build="allAtOnce"/>
      <p:bldP spid="24587" grpId="1" animBg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5600" name=""/>
        <p:cNvGrpSpPr>
          <a:grpSpLocks/>
        </p:cNvGrpSpPr>
        <p:nvPr/>
      </p:nvGrpSpPr>
      <p:grpSpPr>
        <a:xfrm/>
      </p:grpSpPr>
      <p:sp>
        <p:nvSpPr>
          <p:cNvPr id="25602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26-1545-587298610EC3}">
              <a:rPr lang="en-US" altLang="en-US" sz="1400" dirty="0" b="1"/>
              <a:t>22</a:t>
            </a:fld>
          </a:p>
        </p:txBody>
      </p:sp>
      <p:pic>
        <p:nvPicPr>
          <p:cNvPr id="25603" name=""/>
          <p:cNvPicPr>
            <a:picLocks noChangeAspect="1"/>
          </p:cNvPicPr>
          <p:nvPr/>
        </p:nvPicPr>
        <p:blipFill>
          <a:blip r:embed="rID19">
            <a:extLst/>
          </a:blip>
          <a:srcRect/>
          <a:stretch>
            <a:fillRect/>
          </a:stretch>
        </p:blipFill>
        <p:spPr>
          <a:xfrm>
            <a:off x="1905000" y="1219200"/>
            <a:ext cx="5126038" cy="531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4" name=""/>
          <p:cNvPicPr>
            <a:picLocks noChangeAspect="1"/>
          </p:cNvPicPr>
          <p:nvPr/>
        </p:nvPicPr>
        <p:blipFill>
          <a:blip r:embed="rID20">
            <a:extLst/>
          </a:blip>
          <a:srcRect/>
          <a:stretch>
            <a:fillRect/>
          </a:stretch>
        </p:blipFill>
        <p:spPr>
          <a:xfrm>
            <a:off x="6858000" y="3733800"/>
            <a:ext cx="11430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5" name=""/>
          <p:cNvPicPr>
            <a:picLocks noChangeAspect="1"/>
          </p:cNvPicPr>
          <p:nvPr/>
        </p:nvPicPr>
        <p:blipFill>
          <a:blip r:embed="rID21">
            <a:extLst/>
          </a:blip>
          <a:srcRect/>
          <a:stretch>
            <a:fillRect/>
          </a:stretch>
        </p:blipFill>
        <p:spPr>
          <a:xfrm>
            <a:off x="4267200" y="2286000"/>
            <a:ext cx="538163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06" name=""/>
          <p:cNvSpPr>
            <a:spLocks noChangeAspect="0"/>
          </p:cNvSpPr>
          <p:nvPr/>
        </p:nvSpPr>
        <p:spPr bwMode="auto">
          <a:xfrm rot="0">
            <a:off x="4651375" y="2663825"/>
            <a:ext cx="3722688" cy="2447925"/>
          </a:xfrm>
          <a:custGeom>
            <a:avLst/>
            <a:gdLst>
              <a:gd fmla="*/ 0 w 3723290" name="T0"/>
              <a:gd fmla="*/ 0 h 2367455" name="T1"/>
              <a:gd fmla="*/ 721235 w 3723290" name="T2"/>
              <a:gd fmla="*/ 45142 h 2367455" name="T3"/>
              <a:gd fmla="*/ 1599265 w 3723290" name="T4"/>
              <a:gd fmla="*/ 64228 h 2367455" name="T5"/>
              <a:gd fmla="*/ 2634080 w 3723290" name="T6"/>
              <a:gd fmla="*/ 42939 h 2367455" name="T7"/>
              <a:gd fmla="*/ 3606177 w 3723290" name="T8"/>
              <a:gd fmla="*/ 101303 h 2367455" name="T9"/>
              <a:gd fmla="*/ 3214204 w 3723290" name="T10"/>
              <a:gd fmla="*/ 161858 h 2367455" name="T11"/>
              <a:gd fmla="*/ 3010371 w 3723290" name="T12"/>
              <a:gd fmla="*/ 122217 h 236745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3723290" name="T21"/>
              <a:gd fmla="*/ 0 h 2367455" name="T22"/>
              <a:gd fmla="*/ 3723290 w 3723290" name="T23"/>
              <a:gd fmla="*/ 2367455 h 2367455" name="T24"/>
            </a:gdLst>
            <a:ahLst/>
            <a:cxnLst/>
            <a:rect l="T21" t="T22" r="T23" b="T24"/>
            <a:pathLst>
              <a:path w="3723290" h="2367455">
                <a:moveTo>
                  <a:pt x="0" y="0"/>
                </a:moveTo>
                <a:cubicBezTo>
                  <a:pt x="141889" y="271955"/>
                  <a:pt x="283779" y="543911"/>
                  <a:pt x="725213" y="646387"/>
                </a:cubicBezTo>
                <a:cubicBezTo>
                  <a:pt x="993227" y="799663"/>
                  <a:pt x="1287517" y="924911"/>
                  <a:pt x="1608082" y="919656"/>
                </a:cubicBezTo>
                <a:cubicBezTo>
                  <a:pt x="1928647" y="914401"/>
                  <a:pt x="2312275" y="526394"/>
                  <a:pt x="2648606" y="614856"/>
                </a:cubicBezTo>
                <a:cubicBezTo>
                  <a:pt x="2984937" y="703318"/>
                  <a:pt x="3528848" y="1166649"/>
                  <a:pt x="3626069" y="1450428"/>
                </a:cubicBezTo>
                <a:cubicBezTo>
                  <a:pt x="3723290" y="1734207"/>
                  <a:pt x="3331779" y="2267607"/>
                  <a:pt x="3231931" y="2317531"/>
                </a:cubicBezTo>
                <a:cubicBezTo>
                  <a:pt x="3132083" y="2367455"/>
                  <a:pt x="3079531" y="2058714"/>
                  <a:pt x="3026979" y="1749973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5607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30175"/>
            <a:ext cx="3340100" cy="479425"/>
          </a:xfrm>
          <a:ln/>
        </p:spPr>
        <p:txBody>
          <a:bodyPr wrap="none" lIns="91440" rIns="91440" tIns="45720" bIns="45720" anchor="t" anchorCtr="false">
            <a:spAutoFit/>
          </a:bodyPr>
          <a:lstStyle/>
          <a:p>
            <a:pPr/>
            <a:r>
              <a:rPr lang="en-US" altLang="en-US" dirty="0">
                <a:solidFill>
                  <a:srgbClr val="0000cc"/>
                </a:solidFill>
              </a:rPr>
              <a:t>Unipolar leads: </a:t>
            </a:r>
          </a:p>
        </p:txBody>
      </p:sp>
      <p:sp>
        <p:nvSpPr>
          <p:cNvPr id="25608" name=""/>
          <p:cNvSpPr>
            <a:spLocks noChangeAspect="0"/>
          </p:cNvSpPr>
          <p:nvPr/>
        </p:nvSpPr>
        <p:spPr>
          <a:xfrm>
            <a:off x="304800" y="990600"/>
            <a:ext cx="2005013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2800" dirty="0"/>
              <a:t>Chest leads  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nodeType="clickPar" fill="hold">
                      <p:stCondLst>
                        <p:cond delay="indefinite"/>
                      </p:stCondLst>
                      <p:childTnLst>
                        <p:par>
                          <p:cTn id="1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ID="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Par" fill="hold">
                      <p:stCondLst>
                        <p:cond delay="indefinite"/>
                      </p:stCondLst>
                      <p:childTnLst>
                        <p:par>
                          <p:cTn id="1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26624" name=""/>
        <p:cNvGrpSpPr>
          <a:grpSpLocks/>
        </p:cNvGrpSpPr>
        <p:nvPr/>
      </p:nvGrpSpPr>
      <p:grpSpPr>
        <a:xfrm/>
      </p:grpSpPr>
      <p:sp>
        <p:nvSpPr>
          <p:cNvPr id="2662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30175"/>
            <a:ext cx="8610600" cy="479425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endParaRPr lang="en-US" altLang="en-US" dirty="0"/>
          </a:p>
        </p:txBody>
      </p:sp>
      <p:pic>
        <p:nvPicPr>
          <p:cNvPr id="26627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22">
            <a:extLst/>
          </a:blip>
          <a:srcRect t="0" r="0" b="0" l="0"/>
          <a:stretch>
            <a:fillRect/>
          </a:stretch>
        </p:blipFill>
        <p:spPr>
          <a:xfrm rot="0">
            <a:off x="1066800" y="685800"/>
            <a:ext cx="6400800" cy="5745163"/>
          </a:xfrm>
          <a:prstGeom prst="rect">
            <a:avLst/>
          </a:prstGeom>
          <a:ln/>
        </p:spPr>
      </p:pic>
      <p:sp>
        <p:nvSpPr>
          <p:cNvPr id="26628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3052-1546-587298610EC3}">
              <a:rPr lang="en-US" altLang="en-US" sz="1400" dirty="0" b="1"/>
              <a:t>23</a:t>
            </a:fld>
          </a:p>
        </p:txBody>
      </p:sp>
      <p:pic>
        <p:nvPicPr>
          <p:cNvPr id="26629" name=""/>
          <p:cNvPicPr>
            <a:picLocks noChangeAspect="1"/>
          </p:cNvPicPr>
          <p:nvPr/>
        </p:nvPicPr>
        <p:blipFill>
          <a:blip r:embed="rID23">
            <a:extLst/>
          </a:blip>
          <a:srcRect/>
          <a:stretch>
            <a:fillRect/>
          </a:stretch>
        </p:blipFill>
        <p:spPr>
          <a:xfrm>
            <a:off x="-76200" y="0"/>
            <a:ext cx="9296400" cy="68580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2768" name=""/>
        <p:cNvGrpSpPr>
          <a:grpSpLocks/>
        </p:cNvGrpSpPr>
        <p:nvPr/>
      </p:nvGrpSpPr>
      <p:grpSpPr>
        <a:xfrm/>
      </p:grpSpPr>
      <p:sp>
        <p:nvSpPr>
          <p:cNvPr id="32770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1002-1482-587298610EC3}">
              <a:rPr lang="en-US" altLang="en-US" sz="1400" dirty="0" b="1"/>
              <a:t>29</a:t>
            </a:fld>
          </a:p>
        </p:txBody>
      </p:sp>
      <p:pic>
        <p:nvPicPr>
          <p:cNvPr id="32771" name=""/>
          <p:cNvPicPr>
            <a:picLocks noChangeAspect="1"/>
          </p:cNvPicPr>
          <p:nvPr/>
        </p:nvPicPr>
        <p:blipFill>
          <a:blip r:embed="rID24">
            <a:extLst/>
          </a:blip>
          <a:srcRect/>
          <a:stretch>
            <a:fillRect/>
          </a:stretch>
        </p:blipFill>
        <p:spPr>
          <a:xfrm>
            <a:off x="762000" y="60325"/>
            <a:ext cx="8001000" cy="6569075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3792" name=""/>
        <p:cNvGrpSpPr>
          <a:grpSpLocks/>
        </p:cNvGrpSpPr>
        <p:nvPr/>
      </p:nvGrpSpPr>
      <p:grpSpPr>
        <a:xfrm/>
      </p:grpSpPr>
      <p:sp>
        <p:nvSpPr>
          <p:cNvPr id="3379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30175"/>
            <a:ext cx="8610600" cy="479425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r>
              <a:rPr lang="en-US" altLang="en-US" dirty="0"/>
              <a:t>Electrocardiogram leads can be </a:t>
            </a:r>
          </a:p>
        </p:txBody>
      </p:sp>
      <p:pic>
        <p:nvPicPr>
          <p:cNvPr id="33795" name=""/>
          <p:cNvPicPr>
            <a:picLocks noGrp="1" noChangeAspect="0"/>
          </p:cNvPicPr>
          <p:nvPr>
            <p:ph type="obj" sz="full" idx="4294967295"/>
          </p:nvPr>
        </p:nvPicPr>
        <p:blipFill>
          <a:blip r:embed="rID25">
            <a:extLst/>
          </a:blip>
          <a:srcRect/>
          <a:stretch>
            <a:fillRect/>
          </a:stretch>
        </p:blipFill>
        <p:spPr>
          <a:xfrm>
            <a:off x="225425" y="669925"/>
            <a:ext cx="8547100" cy="5822950"/>
          </a:xfrm>
          <a:prstGeom prst="rect">
            <a:avLst/>
          </a:prstGeom>
          <a:ln/>
        </p:spPr>
      </p:pic>
      <p:sp>
        <p:nvSpPr>
          <p:cNvPr id="33796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28-1483-587298610EC3}">
              <a:rPr lang="en-US" altLang="en-US" sz="1400" dirty="0" b="1"/>
              <a:t>30</a:t>
            </a:fld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168" name=""/>
        <p:cNvGrpSpPr>
          <a:grpSpLocks/>
        </p:cNvGrpSpPr>
        <p:nvPr/>
      </p:nvGrpSpPr>
      <p:grpSpPr>
        <a:xfrm/>
      </p:grpSpPr>
      <p:pic>
        <p:nvPicPr>
          <p:cNvPr id="7170" name="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871788" y="3224213"/>
            <a:ext cx="4346575" cy="5029200"/>
          </a:xfrm>
          <a:prstGeom prst="rect">
            <a:avLst/>
          </a:prstGeom>
          <a:ln/>
        </p:spPr>
      </p:pic>
      <p:pic>
        <p:nvPicPr>
          <p:cNvPr id="7171" name="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3813" y="109538"/>
            <a:ext cx="4681537" cy="5364162"/>
          </a:xfrm>
          <a:prstGeom prst="rect">
            <a:avLst/>
          </a:prstGeom>
          <a:ln/>
        </p:spPr>
      </p:pic>
      <p:pic>
        <p:nvPicPr>
          <p:cNvPr id="7172" name="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4664075" y="176213"/>
            <a:ext cx="4529137" cy="5207000"/>
          </a:xfrm>
          <a:prstGeom prst="rect">
            <a:avLst/>
          </a:prstGeom>
          <a:ln/>
        </p:spPr>
      </p:pic>
      <p:sp>
        <p:nvSpPr>
          <p:cNvPr id="7173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4077-1469-587298610EC3}">
              <a:rPr lang="en-US" altLang="en-US" sz="1400" dirty="0" b="1"/>
              <a:t>4</a:t>
            </a:fld>
          </a:p>
        </p:txBody>
      </p:sp>
      <p:sp>
        <p:nvSpPr>
          <p:cNvPr id="7174" name=""/>
          <p:cNvSpPr>
            <a:spLocks/>
          </p:cNvSpPr>
          <p:nvPr/>
        </p:nvSpPr>
        <p:spPr>
          <a:xfrm>
            <a:off x="304800" y="2971800"/>
            <a:ext cx="314325" cy="11113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5" name=""/>
          <p:cNvSpPr>
            <a:spLocks noChangeAspect="0"/>
          </p:cNvSpPr>
          <p:nvPr/>
        </p:nvSpPr>
        <p:spPr bwMode="auto">
          <a:xfrm rot="0">
            <a:off x="619125" y="2744788"/>
            <a:ext cx="831850" cy="252412"/>
          </a:xfrm>
          <a:custGeom>
            <a:avLst/>
            <a:gdLst>
              <a:gd fmla="*/ 0 w 832513" name="T0"/>
              <a:gd fmla="*/ 3190094 h 236561" name="T1"/>
              <a:gd fmla="*/ 159017 w 832513" name="T2"/>
              <a:gd fmla="*/ 1822934 h 236561" name="T3"/>
              <a:gd fmla="*/ 410791 w 832513" name="T4"/>
              <a:gd fmla="*/ 65182 h 236561" name="T5"/>
              <a:gd fmla="*/ 636065 w 832513" name="T6"/>
              <a:gd fmla="*/ 1432353 h 236561" name="T7"/>
              <a:gd fmla="*/ 808333 w 832513" name="T8"/>
              <a:gd fmla="*/ 3385478 h 23656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832513" name="T15"/>
              <a:gd fmla="*/ 0 h 236561" name="T16"/>
              <a:gd fmla="*/ 832513 w 832513" name="T17"/>
              <a:gd fmla="*/ 236561 h 236561" name="T18"/>
            </a:gdLst>
            <a:ahLst/>
            <a:cxnLst/>
            <a:rect l="T15" t="T16" r="T17" b="T18"/>
            <a:pathLst>
              <a:path w="832513" h="236561">
                <a:moveTo>
                  <a:pt x="0" y="222913"/>
                </a:moveTo>
                <a:cubicBezTo>
                  <a:pt x="46630" y="193343"/>
                  <a:pt x="93260" y="163773"/>
                  <a:pt x="163773" y="127379"/>
                </a:cubicBezTo>
                <a:cubicBezTo>
                  <a:pt x="234286" y="90985"/>
                  <a:pt x="341194" y="9098"/>
                  <a:pt x="423080" y="4549"/>
                </a:cubicBezTo>
                <a:cubicBezTo>
                  <a:pt x="504966" y="0"/>
                  <a:pt x="586853" y="61415"/>
                  <a:pt x="655092" y="100084"/>
                </a:cubicBezTo>
                <a:cubicBezTo>
                  <a:pt x="723331" y="138753"/>
                  <a:pt x="777922" y="187657"/>
                  <a:pt x="832513" y="236561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6" name=""/>
          <p:cNvSpPr>
            <a:spLocks noChangeAspect="0"/>
          </p:cNvSpPr>
          <p:nvPr/>
        </p:nvSpPr>
        <p:spPr bwMode="auto">
          <a:xfrm rot="0">
            <a:off x="1990725" y="800100"/>
            <a:ext cx="508000" cy="3168650"/>
          </a:xfrm>
          <a:custGeom>
            <a:avLst/>
            <a:gdLst>
              <a:gd fmla="*/ 42429 w 508727" name="T0"/>
              <a:gd fmla="*/ 37049 h 3172572" name="T1"/>
              <a:gd fmla="*/ 35636 w 508727" name="T2"/>
              <a:gd fmla="*/ 36374 h 3172572" name="T3"/>
              <a:gd fmla="*/ 146060 w 508727" name="T4"/>
              <a:gd fmla="*/ 2120 h 3172572" name="T5"/>
              <a:gd fmla="*/ 301506 w 508727" name="T6"/>
              <a:gd fmla="*/ 49140 h 3172572" name="T7"/>
              <a:gd fmla="*/ 482860 w 508727" name="T8"/>
              <a:gd fmla="*/ 38454 h 3172572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08727" name="T15"/>
              <a:gd fmla="*/ 0 h 3172572" name="T16"/>
              <a:gd fmla="*/ 508727 w 508727" name="T17"/>
              <a:gd fmla="*/ 3172572 h 3172572" name="T18"/>
            </a:gdLst>
            <a:ahLst/>
            <a:cxnLst/>
            <a:rect l="T15" t="T16" r="T17" b="T18"/>
            <a:pathLst>
              <a:path w="508727" h="3172572">
                <a:moveTo>
                  <a:pt x="44703" y="2129580"/>
                </a:moveTo>
                <a:cubicBezTo>
                  <a:pt x="43510" y="2123112"/>
                  <a:pt x="0" y="2266063"/>
                  <a:pt x="37545" y="2090772"/>
                </a:cubicBezTo>
                <a:cubicBezTo>
                  <a:pt x="55742" y="1756225"/>
                  <a:pt x="107199" y="0"/>
                  <a:pt x="153885" y="122297"/>
                </a:cubicBezTo>
                <a:cubicBezTo>
                  <a:pt x="200571" y="244594"/>
                  <a:pt x="258519" y="2476536"/>
                  <a:pt x="317659" y="2824554"/>
                </a:cubicBezTo>
                <a:cubicBezTo>
                  <a:pt x="376799" y="3172572"/>
                  <a:pt x="442763" y="2691488"/>
                  <a:pt x="508727" y="2210405"/>
                </a:cubicBezTo>
              </a:path>
            </a:pathLst>
          </a:custGeom>
          <a:noFill/>
          <a:ln w="50800">
            <a:solidFill>
              <a:srgbClr val="0000cc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7" name=""/>
          <p:cNvSpPr>
            <a:spLocks noChangeAspect="0"/>
          </p:cNvSpPr>
          <p:nvPr/>
        </p:nvSpPr>
        <p:spPr bwMode="auto">
          <a:xfrm rot="0">
            <a:off x="3057525" y="2578100"/>
            <a:ext cx="804863" cy="425450"/>
          </a:xfrm>
          <a:custGeom>
            <a:avLst/>
            <a:gdLst>
              <a:gd fmla="*/ 0 w 805218" name="T0"/>
              <a:gd fmla="*/ 1626474 h 402609" name="T1"/>
              <a:gd fmla="*/ 228257 w 805218" name="T2"/>
              <a:gd fmla="*/ 744314 h 402609" name="T3"/>
              <a:gd fmla="*/ 469941 w 805218" name="T4"/>
              <a:gd fmla="*/ 27573 h 402609" name="T5"/>
              <a:gd fmla="*/ 698200 w 805218" name="T6"/>
              <a:gd fmla="*/ 909718 h 402609" name="T7"/>
              <a:gd fmla="*/ 792186 w 805218" name="T8"/>
              <a:gd fmla="*/ 1516191 h 40260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805218" name="T15"/>
              <a:gd fmla="*/ 0 h 402609" name="T16"/>
              <a:gd fmla="*/ 805218 w 805218" name="T17"/>
              <a:gd fmla="*/ 402609 h 402609" name="T18"/>
            </a:gdLst>
            <a:ahLst/>
            <a:cxnLst/>
            <a:rect l="T15" t="T16" r="T17" b="T18"/>
            <a:pathLst>
              <a:path w="805218" h="402609">
                <a:moveTo>
                  <a:pt x="0" y="402609"/>
                </a:moveTo>
                <a:cubicBezTo>
                  <a:pt x="76200" y="326409"/>
                  <a:pt x="152400" y="250209"/>
                  <a:pt x="232012" y="184245"/>
                </a:cubicBezTo>
                <a:cubicBezTo>
                  <a:pt x="311624" y="118281"/>
                  <a:pt x="398060" y="0"/>
                  <a:pt x="477672" y="6824"/>
                </a:cubicBezTo>
                <a:cubicBezTo>
                  <a:pt x="557284" y="13648"/>
                  <a:pt x="655093" y="163773"/>
                  <a:pt x="709684" y="225188"/>
                </a:cubicBezTo>
                <a:cubicBezTo>
                  <a:pt x="764275" y="286603"/>
                  <a:pt x="784746" y="330958"/>
                  <a:pt x="805218" y="375314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8" name=""/>
          <p:cNvSpPr>
            <a:spLocks/>
          </p:cNvSpPr>
          <p:nvPr/>
        </p:nvSpPr>
        <p:spPr>
          <a:xfrm>
            <a:off x="1457325" y="2981325"/>
            <a:ext cx="533400" cy="1588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9" name=""/>
          <p:cNvSpPr>
            <a:spLocks/>
          </p:cNvSpPr>
          <p:nvPr/>
        </p:nvSpPr>
        <p:spPr>
          <a:xfrm>
            <a:off x="2514600" y="2981325"/>
            <a:ext cx="533400" cy="1588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80" name=""/>
          <p:cNvSpPr>
            <a:spLocks/>
          </p:cNvSpPr>
          <p:nvPr/>
        </p:nvSpPr>
        <p:spPr>
          <a:xfrm>
            <a:off x="3895725" y="2981325"/>
            <a:ext cx="533400" cy="1588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81" name=""/>
          <p:cNvSpPr txBox="1">
            <a:spLocks noChangeAspect="0"/>
          </p:cNvSpPr>
          <p:nvPr/>
        </p:nvSpPr>
        <p:spPr>
          <a:xfrm>
            <a:off x="847725" y="2143125"/>
            <a:ext cx="304800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p</a:t>
            </a:r>
          </a:p>
        </p:txBody>
      </p:sp>
      <p:sp>
        <p:nvSpPr>
          <p:cNvPr id="7182" name=""/>
          <p:cNvSpPr txBox="1">
            <a:spLocks noChangeAspect="0"/>
          </p:cNvSpPr>
          <p:nvPr/>
        </p:nvSpPr>
        <p:spPr>
          <a:xfrm>
            <a:off x="2066925" y="314325"/>
            <a:ext cx="304800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R</a:t>
            </a:r>
          </a:p>
        </p:txBody>
      </p:sp>
      <p:sp>
        <p:nvSpPr>
          <p:cNvPr id="7183" name=""/>
          <p:cNvSpPr txBox="1">
            <a:spLocks noChangeAspect="0"/>
          </p:cNvSpPr>
          <p:nvPr/>
        </p:nvSpPr>
        <p:spPr>
          <a:xfrm>
            <a:off x="3438525" y="1990725"/>
            <a:ext cx="304800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T</a:t>
            </a:r>
          </a:p>
        </p:txBody>
      </p:sp>
      <p:sp>
        <p:nvSpPr>
          <p:cNvPr id="7184" name=""/>
          <p:cNvSpPr>
            <a:spLocks/>
          </p:cNvSpPr>
          <p:nvPr/>
        </p:nvSpPr>
        <p:spPr>
          <a:xfrm>
            <a:off x="4953000" y="2789238"/>
            <a:ext cx="381000" cy="30162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85" name=""/>
          <p:cNvSpPr>
            <a:spLocks noChangeAspect="0"/>
          </p:cNvSpPr>
          <p:nvPr/>
        </p:nvSpPr>
        <p:spPr bwMode="auto">
          <a:xfrm rot="0">
            <a:off x="5334000" y="2557463"/>
            <a:ext cx="831850" cy="287337"/>
          </a:xfrm>
          <a:custGeom>
            <a:avLst/>
            <a:gdLst>
              <a:gd fmla="*/ 0 w 832513" name="T0"/>
              <a:gd fmla="*/ 63094005 h 236561" name="T1"/>
              <a:gd fmla="*/ 159017 w 832513" name="T2"/>
              <a:gd fmla="*/ 36054277 h 236561" name="T3"/>
              <a:gd fmla="*/ 410791 w 832513" name="T4"/>
              <a:gd fmla="*/ 1289097 h 236561" name="T5"/>
              <a:gd fmla="*/ 636065 w 832513" name="T6"/>
              <a:gd fmla="*/ 28329231 h 236561" name="T7"/>
              <a:gd fmla="*/ 808333 w 832513" name="T8"/>
              <a:gd fmla="*/ 66958316 h 23656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832513" name="T15"/>
              <a:gd fmla="*/ 0 h 236561" name="T16"/>
              <a:gd fmla="*/ 832513 w 832513" name="T17"/>
              <a:gd fmla="*/ 236561 h 236561" name="T18"/>
            </a:gdLst>
            <a:ahLst/>
            <a:cxnLst/>
            <a:rect l="T15" t="T16" r="T17" b="T18"/>
            <a:pathLst>
              <a:path w="832513" h="236561">
                <a:moveTo>
                  <a:pt x="0" y="222913"/>
                </a:moveTo>
                <a:cubicBezTo>
                  <a:pt x="46630" y="193343"/>
                  <a:pt x="93260" y="163773"/>
                  <a:pt x="163773" y="127379"/>
                </a:cubicBezTo>
                <a:cubicBezTo>
                  <a:pt x="234286" y="90985"/>
                  <a:pt x="341194" y="9098"/>
                  <a:pt x="423080" y="4549"/>
                </a:cubicBezTo>
                <a:cubicBezTo>
                  <a:pt x="504966" y="0"/>
                  <a:pt x="586853" y="61415"/>
                  <a:pt x="655092" y="100084"/>
                </a:cubicBezTo>
                <a:cubicBezTo>
                  <a:pt x="723331" y="138753"/>
                  <a:pt x="777922" y="187657"/>
                  <a:pt x="832513" y="236561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86" name=""/>
          <p:cNvSpPr>
            <a:spLocks noChangeAspect="0"/>
          </p:cNvSpPr>
          <p:nvPr/>
        </p:nvSpPr>
        <p:spPr bwMode="auto">
          <a:xfrm rot="0">
            <a:off x="7696200" y="2416175"/>
            <a:ext cx="804862" cy="425450"/>
          </a:xfrm>
          <a:custGeom>
            <a:avLst/>
            <a:gdLst>
              <a:gd fmla="*/ 0 w 805218" name="T0"/>
              <a:gd fmla="*/ 1626474 h 402609" name="T1"/>
              <a:gd fmla="*/ 228257 w 805218" name="T2"/>
              <a:gd fmla="*/ 744314 h 402609" name="T3"/>
              <a:gd fmla="*/ 469941 w 805218" name="T4"/>
              <a:gd fmla="*/ 27573 h 402609" name="T5"/>
              <a:gd fmla="*/ 698200 w 805218" name="T6"/>
              <a:gd fmla="*/ 909718 h 402609" name="T7"/>
              <a:gd fmla="*/ 792186 w 805218" name="T8"/>
              <a:gd fmla="*/ 1516191 h 40260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805218" name="T15"/>
              <a:gd fmla="*/ 0 h 402609" name="T16"/>
              <a:gd fmla="*/ 805218 w 805218" name="T17"/>
              <a:gd fmla="*/ 402609 h 402609" name="T18"/>
            </a:gdLst>
            <a:ahLst/>
            <a:cxnLst/>
            <a:rect l="T15" t="T16" r="T17" b="T18"/>
            <a:pathLst>
              <a:path w="805218" h="402609">
                <a:moveTo>
                  <a:pt x="0" y="402609"/>
                </a:moveTo>
                <a:cubicBezTo>
                  <a:pt x="76200" y="326409"/>
                  <a:pt x="152400" y="250209"/>
                  <a:pt x="232012" y="184245"/>
                </a:cubicBezTo>
                <a:cubicBezTo>
                  <a:pt x="311624" y="118281"/>
                  <a:pt x="398060" y="0"/>
                  <a:pt x="477672" y="6824"/>
                </a:cubicBezTo>
                <a:cubicBezTo>
                  <a:pt x="557284" y="13648"/>
                  <a:pt x="655093" y="163773"/>
                  <a:pt x="709684" y="225188"/>
                </a:cubicBezTo>
                <a:cubicBezTo>
                  <a:pt x="764275" y="286603"/>
                  <a:pt x="784746" y="330958"/>
                  <a:pt x="805218" y="375314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87" name=""/>
          <p:cNvSpPr>
            <a:spLocks/>
          </p:cNvSpPr>
          <p:nvPr/>
        </p:nvSpPr>
        <p:spPr>
          <a:xfrm>
            <a:off x="6172200" y="2794000"/>
            <a:ext cx="533400" cy="1588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88" name=""/>
          <p:cNvSpPr>
            <a:spLocks/>
          </p:cNvSpPr>
          <p:nvPr/>
        </p:nvSpPr>
        <p:spPr>
          <a:xfrm>
            <a:off x="7162800" y="2817813"/>
            <a:ext cx="533400" cy="1587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89" name=""/>
          <p:cNvSpPr>
            <a:spLocks/>
          </p:cNvSpPr>
          <p:nvPr/>
        </p:nvSpPr>
        <p:spPr>
          <a:xfrm flipV="1">
            <a:off x="8458200" y="2790825"/>
            <a:ext cx="457200" cy="28575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90" name=""/>
          <p:cNvSpPr txBox="1">
            <a:spLocks noChangeAspect="0"/>
          </p:cNvSpPr>
          <p:nvPr/>
        </p:nvSpPr>
        <p:spPr>
          <a:xfrm>
            <a:off x="5562600" y="1905000"/>
            <a:ext cx="304800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p</a:t>
            </a:r>
          </a:p>
        </p:txBody>
      </p:sp>
      <p:sp>
        <p:nvSpPr>
          <p:cNvPr id="7191" name=""/>
          <p:cNvSpPr txBox="1">
            <a:spLocks noChangeAspect="0"/>
          </p:cNvSpPr>
          <p:nvPr/>
        </p:nvSpPr>
        <p:spPr>
          <a:xfrm>
            <a:off x="6705600" y="152400"/>
            <a:ext cx="304800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R</a:t>
            </a:r>
          </a:p>
        </p:txBody>
      </p:sp>
      <p:sp>
        <p:nvSpPr>
          <p:cNvPr id="7192" name=""/>
          <p:cNvSpPr txBox="1">
            <a:spLocks noChangeAspect="0"/>
          </p:cNvSpPr>
          <p:nvPr/>
        </p:nvSpPr>
        <p:spPr>
          <a:xfrm>
            <a:off x="7924800" y="1828800"/>
            <a:ext cx="304800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T</a:t>
            </a:r>
          </a:p>
        </p:txBody>
      </p:sp>
      <p:sp>
        <p:nvSpPr>
          <p:cNvPr id="7193" name=""/>
          <p:cNvSpPr>
            <a:spLocks noChangeAspect="0"/>
          </p:cNvSpPr>
          <p:nvPr/>
        </p:nvSpPr>
        <p:spPr bwMode="auto">
          <a:xfrm rot="10800000">
            <a:off x="4800600" y="3967163"/>
            <a:ext cx="387350" cy="2052637"/>
          </a:xfrm>
          <a:custGeom>
            <a:avLst/>
            <a:gdLst>
              <a:gd fmla="*/ 86975 w 388251" name="T0"/>
              <a:gd fmla="*/ 206 h 2606540" name="T1"/>
              <a:gd fmla="*/ 90097 w 388251" name="T2"/>
              <a:gd fmla="*/ 212 h 2606540" name="T3"/>
              <a:gd fmla="*/ 30708 w 388251" name="T4"/>
              <a:gd fmla="*/ 4 h 2606540" name="T5"/>
              <a:gd fmla="*/ 274342 w 388251" name="T6"/>
              <a:gd fmla="*/ 235 h 2606540" name="T7"/>
              <a:gd fmla="*/ 356843 w 388251" name="T8"/>
              <a:gd fmla="*/ 232 h 260654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88251" name="T15"/>
              <a:gd fmla="*/ 0 h 2606540" name="T16"/>
              <a:gd fmla="*/ 388251 w 388251" name="T17"/>
              <a:gd fmla="*/ 2606540 h 2606540" name="T18"/>
            </a:gdLst>
            <a:ahLst/>
            <a:cxnLst/>
            <a:rect l="T15" t="T16" r="T17" b="T18"/>
            <a:pathLst>
              <a:path w="388251" h="2606540">
                <a:moveTo>
                  <a:pt x="94627" y="1884987"/>
                </a:moveTo>
                <a:cubicBezTo>
                  <a:pt x="95194" y="1893198"/>
                  <a:pt x="136686" y="2374149"/>
                  <a:pt x="98030" y="1934255"/>
                </a:cubicBezTo>
                <a:cubicBezTo>
                  <a:pt x="87827" y="1626315"/>
                  <a:pt x="0" y="0"/>
                  <a:pt x="33409" y="37349"/>
                </a:cubicBezTo>
                <a:cubicBezTo>
                  <a:pt x="66818" y="74698"/>
                  <a:pt x="239347" y="1810330"/>
                  <a:pt x="298487" y="2158348"/>
                </a:cubicBezTo>
                <a:cubicBezTo>
                  <a:pt x="357627" y="2506366"/>
                  <a:pt x="322287" y="2606540"/>
                  <a:pt x="388251" y="2125457"/>
                </a:cubicBezTo>
              </a:path>
            </a:pathLst>
          </a:custGeom>
          <a:noFill/>
          <a:ln w="50800">
            <a:solidFill>
              <a:srgbClr val="0000cc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94" name=""/>
          <p:cNvSpPr txBox="1">
            <a:spLocks noChangeAspect="0"/>
          </p:cNvSpPr>
          <p:nvPr/>
        </p:nvSpPr>
        <p:spPr>
          <a:xfrm>
            <a:off x="2295525" y="3590925"/>
            <a:ext cx="304800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S</a:t>
            </a:r>
          </a:p>
        </p:txBody>
      </p:sp>
      <p:sp>
        <p:nvSpPr>
          <p:cNvPr id="7195" name=""/>
          <p:cNvSpPr txBox="1">
            <a:spLocks noChangeAspect="0"/>
          </p:cNvSpPr>
          <p:nvPr/>
        </p:nvSpPr>
        <p:spPr>
          <a:xfrm>
            <a:off x="6400800" y="3276600"/>
            <a:ext cx="304800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Q</a:t>
            </a:r>
          </a:p>
        </p:txBody>
      </p:sp>
      <p:sp>
        <p:nvSpPr>
          <p:cNvPr id="7196" name=""/>
          <p:cNvSpPr>
            <a:spLocks/>
          </p:cNvSpPr>
          <p:nvPr/>
        </p:nvSpPr>
        <p:spPr>
          <a:xfrm>
            <a:off x="3124200" y="4343400"/>
            <a:ext cx="381000" cy="30163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97" name=""/>
          <p:cNvSpPr>
            <a:spLocks noChangeAspect="0"/>
          </p:cNvSpPr>
          <p:nvPr/>
        </p:nvSpPr>
        <p:spPr bwMode="auto">
          <a:xfrm rot="0">
            <a:off x="3429000" y="4114800"/>
            <a:ext cx="831850" cy="287338"/>
          </a:xfrm>
          <a:custGeom>
            <a:avLst/>
            <a:gdLst>
              <a:gd fmla="*/ 0 w 832513" name="T0"/>
              <a:gd fmla="*/ 63101998 h 236561" name="T1"/>
              <a:gd fmla="*/ 159017 w 832513" name="T2"/>
              <a:gd fmla="*/ 36060271 h 236561" name="T3"/>
              <a:gd fmla="*/ 410791 w 832513" name="T4"/>
              <a:gd fmla="*/ 1289162 h 236561" name="T5"/>
              <a:gd fmla="*/ 636065 w 832513" name="T6"/>
              <a:gd fmla="*/ 28331409 h 236561" name="T7"/>
              <a:gd fmla="*/ 808333 w 832513" name="T8"/>
              <a:gd fmla="*/ 66966750 h 23656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832513" name="T15"/>
              <a:gd fmla="*/ 0 h 236561" name="T16"/>
              <a:gd fmla="*/ 832513 w 832513" name="T17"/>
              <a:gd fmla="*/ 236561 h 236561" name="T18"/>
            </a:gdLst>
            <a:ahLst/>
            <a:cxnLst/>
            <a:rect l="T15" t="T16" r="T17" b="T18"/>
            <a:pathLst>
              <a:path w="832513" h="236561">
                <a:moveTo>
                  <a:pt x="0" y="222913"/>
                </a:moveTo>
                <a:cubicBezTo>
                  <a:pt x="46630" y="193343"/>
                  <a:pt x="93260" y="163773"/>
                  <a:pt x="163773" y="127379"/>
                </a:cubicBezTo>
                <a:cubicBezTo>
                  <a:pt x="234286" y="90985"/>
                  <a:pt x="341194" y="9098"/>
                  <a:pt x="423080" y="4549"/>
                </a:cubicBezTo>
                <a:cubicBezTo>
                  <a:pt x="504966" y="0"/>
                  <a:pt x="586853" y="61415"/>
                  <a:pt x="655092" y="100084"/>
                </a:cubicBezTo>
                <a:cubicBezTo>
                  <a:pt x="723331" y="138753"/>
                  <a:pt x="777922" y="187657"/>
                  <a:pt x="832513" y="236561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98" name=""/>
          <p:cNvSpPr>
            <a:spLocks noChangeAspect="0"/>
          </p:cNvSpPr>
          <p:nvPr/>
        </p:nvSpPr>
        <p:spPr bwMode="auto">
          <a:xfrm rot="0">
            <a:off x="5638800" y="3962400"/>
            <a:ext cx="804863" cy="425450"/>
          </a:xfrm>
          <a:custGeom>
            <a:avLst/>
            <a:gdLst>
              <a:gd fmla="*/ 0 w 805218" name="T0"/>
              <a:gd fmla="*/ 1626474 h 402609" name="T1"/>
              <a:gd fmla="*/ 228257 w 805218" name="T2"/>
              <a:gd fmla="*/ 744314 h 402609" name="T3"/>
              <a:gd fmla="*/ 469941 w 805218" name="T4"/>
              <a:gd fmla="*/ 27573 h 402609" name="T5"/>
              <a:gd fmla="*/ 698200 w 805218" name="T6"/>
              <a:gd fmla="*/ 909718 h 402609" name="T7"/>
              <a:gd fmla="*/ 792186 w 805218" name="T8"/>
              <a:gd fmla="*/ 1516191 h 402609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805218" name="T15"/>
              <a:gd fmla="*/ 0 h 402609" name="T16"/>
              <a:gd fmla="*/ 805218 w 805218" name="T17"/>
              <a:gd fmla="*/ 402609 h 402609" name="T18"/>
            </a:gdLst>
            <a:ahLst/>
            <a:cxnLst/>
            <a:rect l="T15" t="T16" r="T17" b="T18"/>
            <a:pathLst>
              <a:path w="805218" h="402609">
                <a:moveTo>
                  <a:pt x="0" y="402609"/>
                </a:moveTo>
                <a:cubicBezTo>
                  <a:pt x="76200" y="326409"/>
                  <a:pt x="152400" y="250209"/>
                  <a:pt x="232012" y="184245"/>
                </a:cubicBezTo>
                <a:cubicBezTo>
                  <a:pt x="311624" y="118281"/>
                  <a:pt x="398060" y="0"/>
                  <a:pt x="477672" y="6824"/>
                </a:cubicBezTo>
                <a:cubicBezTo>
                  <a:pt x="557284" y="13648"/>
                  <a:pt x="655093" y="163773"/>
                  <a:pt x="709684" y="225188"/>
                </a:cubicBezTo>
                <a:cubicBezTo>
                  <a:pt x="764275" y="286603"/>
                  <a:pt x="784746" y="330958"/>
                  <a:pt x="805218" y="375314"/>
                </a:cubicBezTo>
              </a:path>
            </a:pathLst>
          </a:custGeom>
          <a:noFill/>
          <a:ln w="50800">
            <a:solidFill>
              <a:srgbClr val="00b05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99" name=""/>
          <p:cNvSpPr>
            <a:spLocks/>
          </p:cNvSpPr>
          <p:nvPr/>
        </p:nvSpPr>
        <p:spPr>
          <a:xfrm>
            <a:off x="4267200" y="4343400"/>
            <a:ext cx="533400" cy="1588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200" name=""/>
          <p:cNvSpPr>
            <a:spLocks/>
          </p:cNvSpPr>
          <p:nvPr/>
        </p:nvSpPr>
        <p:spPr>
          <a:xfrm>
            <a:off x="5105400" y="4343400"/>
            <a:ext cx="533400" cy="1588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201" name=""/>
          <p:cNvSpPr>
            <a:spLocks/>
          </p:cNvSpPr>
          <p:nvPr/>
        </p:nvSpPr>
        <p:spPr>
          <a:xfrm flipV="1">
            <a:off x="6400800" y="4343400"/>
            <a:ext cx="457200" cy="28575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202" name=""/>
          <p:cNvSpPr txBox="1">
            <a:spLocks noChangeAspect="0"/>
          </p:cNvSpPr>
          <p:nvPr/>
        </p:nvSpPr>
        <p:spPr>
          <a:xfrm>
            <a:off x="5334000" y="5867400"/>
            <a:ext cx="304800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S</a:t>
            </a:r>
          </a:p>
        </p:txBody>
      </p:sp>
      <p:sp>
        <p:nvSpPr>
          <p:cNvPr id="7203" name=""/>
          <p:cNvSpPr>
            <a:spLocks noChangeAspect="0"/>
          </p:cNvSpPr>
          <p:nvPr/>
        </p:nvSpPr>
        <p:spPr bwMode="auto">
          <a:xfrm rot="10800000" flipV="1">
            <a:off x="6705600" y="922338"/>
            <a:ext cx="508000" cy="2735262"/>
          </a:xfrm>
          <a:custGeom>
            <a:avLst/>
            <a:gdLst>
              <a:gd fmla="*/ 42429 w 508727" name="T0"/>
              <a:gd fmla="*/ 1259 h 3172572" name="T1"/>
              <a:gd fmla="*/ 35636 w 508727" name="T2"/>
              <a:gd fmla="*/ 1235 h 3172572" name="T3"/>
              <a:gd fmla="*/ 146060 w 508727" name="T4"/>
              <a:gd fmla="*/ 72 h 3172572" name="T5"/>
              <a:gd fmla="*/ 301506 w 508727" name="T6"/>
              <a:gd fmla="*/ 1669 h 3172572" name="T7"/>
              <a:gd fmla="*/ 482860 w 508727" name="T8"/>
              <a:gd fmla="*/ 1307 h 3172572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08727" name="T15"/>
              <a:gd fmla="*/ 0 h 3172572" name="T16"/>
              <a:gd fmla="*/ 508727 w 508727" name="T17"/>
              <a:gd fmla="*/ 3172572 h 3172572" name="T18"/>
            </a:gdLst>
            <a:ahLst/>
            <a:cxnLst/>
            <a:rect l="T15" t="T16" r="T17" b="T18"/>
            <a:pathLst>
              <a:path w="508727" h="3172572">
                <a:moveTo>
                  <a:pt x="44703" y="2129580"/>
                </a:moveTo>
                <a:cubicBezTo>
                  <a:pt x="43510" y="2123112"/>
                  <a:pt x="0" y="2266063"/>
                  <a:pt x="37545" y="2090772"/>
                </a:cubicBezTo>
                <a:cubicBezTo>
                  <a:pt x="55742" y="1756225"/>
                  <a:pt x="107199" y="0"/>
                  <a:pt x="153885" y="122297"/>
                </a:cubicBezTo>
                <a:cubicBezTo>
                  <a:pt x="200571" y="244594"/>
                  <a:pt x="258519" y="2476536"/>
                  <a:pt x="317659" y="2824554"/>
                </a:cubicBezTo>
                <a:cubicBezTo>
                  <a:pt x="376799" y="3172572"/>
                  <a:pt x="442763" y="2691488"/>
                  <a:pt x="508727" y="2210405"/>
                </a:cubicBezTo>
              </a:path>
            </a:pathLst>
          </a:custGeom>
          <a:noFill/>
          <a:ln w="50800">
            <a:solidFill>
              <a:srgbClr val="0000cc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204" name=""/>
          <p:cNvSpPr txBox="1">
            <a:spLocks noChangeAspect="0"/>
          </p:cNvSpPr>
          <p:nvPr/>
        </p:nvSpPr>
        <p:spPr>
          <a:xfrm>
            <a:off x="3810000" y="3505200"/>
            <a:ext cx="304800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p</a:t>
            </a:r>
          </a:p>
        </p:txBody>
      </p:sp>
      <p:sp>
        <p:nvSpPr>
          <p:cNvPr id="7205" name=""/>
          <p:cNvSpPr txBox="1">
            <a:spLocks noChangeAspect="0"/>
          </p:cNvSpPr>
          <p:nvPr/>
        </p:nvSpPr>
        <p:spPr>
          <a:xfrm>
            <a:off x="4648200" y="3505200"/>
            <a:ext cx="304800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R</a:t>
            </a:r>
          </a:p>
        </p:txBody>
      </p:sp>
      <p:sp>
        <p:nvSpPr>
          <p:cNvPr id="7206" name=""/>
          <p:cNvSpPr txBox="1">
            <a:spLocks noChangeAspect="0"/>
          </p:cNvSpPr>
          <p:nvPr/>
        </p:nvSpPr>
        <p:spPr>
          <a:xfrm>
            <a:off x="5867400" y="3438525"/>
            <a:ext cx="304800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T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nodeType="afterGroup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nodeType="afterGroup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nodeType="afterGroup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nodeType="afterGroup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nodeType="clickPar" fill="hold">
                      <p:stCondLst>
                        <p:cond delay="indefinite"/>
                      </p:stCondLst>
                      <p:childTnLst>
                        <p:par>
                          <p:cTn id="3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nodeType="clickPar" fill="hold">
                      <p:stCondLst>
                        <p:cond delay="indefinite"/>
                      </p:stCondLst>
                      <p:childTnLst>
                        <p:par>
                          <p:cTn id="4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nodeType="clickPar" fill="hold">
                      <p:stCondLst>
                        <p:cond delay="indefinite"/>
                      </p:stCondLst>
                      <p:childTnLst>
                        <p:par>
                          <p:cTn id="4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nodeType="clickPar" fill="hold">
                      <p:stCondLst>
                        <p:cond delay="indefinite"/>
                      </p:stCondLst>
                      <p:childTnLst>
                        <p:par>
                          <p:cTn id="5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nodeType="clickPar" fill="hold">
                      <p:stCondLst>
                        <p:cond delay="indefinite"/>
                      </p:stCondLst>
                      <p:childTnLst>
                        <p:par>
                          <p:cTn id="5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nodeType="clickPar" fill="hold">
                      <p:stCondLst>
                        <p:cond delay="indefinite"/>
                      </p:stCondLst>
                      <p:childTnLst>
                        <p:par>
                          <p:cTn id="6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nodeType="afterGroup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nodeType="afterGroup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nodeType="afterGroup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nodeType="afterGroup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nodeType="clickPar" fill="hold">
                      <p:stCondLst>
                        <p:cond delay="indefinite"/>
                      </p:stCondLst>
                      <p:childTnLst>
                        <p:par>
                          <p:cTn id="9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nodeType="clickPar" fill="hold">
                      <p:stCondLst>
                        <p:cond delay="indefinite"/>
                      </p:stCondLst>
                      <p:childTnLst>
                        <p:par>
                          <p:cTn id="9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nodeType="clickPar" fill="hold">
                      <p:stCondLst>
                        <p:cond delay="indefinite"/>
                      </p:stCondLst>
                      <p:childTnLst>
                        <p:par>
                          <p:cTn id="10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nodeType="clickPar" fill="hold">
                      <p:stCondLst>
                        <p:cond delay="indefinite"/>
                      </p:stCondLst>
                      <p:childTnLst>
                        <p:par>
                          <p:cTn id="10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nodeType="clickPar" fill="hold">
                      <p:stCondLst>
                        <p:cond delay="indefinite"/>
                      </p:stCondLst>
                      <p:childTnLst>
                        <p:par>
                          <p:cTn id="11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ID="53" presetClass="exit" presetSubtype="0" grpId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nodeType="withEffect" fill="hold" presetID="53" presetClass="exit" presetSubtype="0" grpId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nodeType="withEffect" fill="hold" presetID="53" presetClass="exit" presetSubtype="0" grpId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nodeType="withEffect" fill="hold" presetID="53" presetClass="exit" presetSubtype="0" grpId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nodeType="withEffect" fill="hold" presetID="53" presetClass="exit" presetSubtype="0" grpId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nodeType="withEffect" fill="hold" presetID="53" presetClass="exit" presetSubtype="0" grpId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nodeType="withEffect" fill="hold" presetID="53" presetClass="exit" presetSubtype="0" grpId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nodeType="withEffect" fill="hold" presetID="53" presetClass="exit" presetSubtype="0" grpId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nodeType="withEffect" fill="hold" presetID="53" presetClass="exit" presetSubtype="0" grpId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nodeType="clickPar" fill="hold">
                      <p:stCondLst>
                        <p:cond delay="indefinite"/>
                      </p:stCondLst>
                      <p:childTnLst>
                        <p:par>
                          <p:cTn id="23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nodeType="clickPar" fill="hold">
                      <p:stCondLst>
                        <p:cond delay="indefinite"/>
                      </p:stCondLst>
                      <p:childTnLst>
                        <p:par>
                          <p:cTn id="24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nodeType="afterGroup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nodeType="afterGroup" fill="hold">
                            <p:stCondLst>
                              <p:cond delay="1500"/>
                            </p:stCondLst>
                            <p:childTnLst>
                              <p:par>
                                <p:cTn id="257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nodeType="afterGroup" fill="hold">
                            <p:stCondLst>
                              <p:cond delay="2500"/>
                            </p:stCondLst>
                            <p:childTnLst>
                              <p:par>
                                <p:cTn id="265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nodeType="afterGroup" fill="hold">
                            <p:stCondLst>
                              <p:cond delay="3000"/>
                            </p:stCondLst>
                            <p:childTnLst>
                              <p:par>
                                <p:cTn id="269" nodeType="after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nodeType="clickPar" fill="hold">
                      <p:stCondLst>
                        <p:cond delay="indefinite"/>
                      </p:stCondLst>
                      <p:childTnLst>
                        <p:par>
                          <p:cTn id="27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nodeType="clickPar" fill="hold">
                      <p:stCondLst>
                        <p:cond delay="indefinite"/>
                      </p:stCondLst>
                      <p:childTnLst>
                        <p:par>
                          <p:cTn id="27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nodeType="clickPar" fill="hold">
                      <p:stCondLst>
                        <p:cond delay="indefinite"/>
                      </p:stCondLst>
                      <p:childTnLst>
                        <p:par>
                          <p:cTn id="28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84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nodeType="clickPar" fill="hold">
                      <p:stCondLst>
                        <p:cond delay="indefinite"/>
                      </p:stCondLst>
                      <p:childTnLst>
                        <p:par>
                          <p:cTn id="28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0" build="whole"/>
      <p:bldP spid="7181" grpId="0" animBg="1" build="whole"/>
      <p:bldP spid="7182" grpId="0" animBg="1" build="whole"/>
      <p:bldP spid="7183" grpId="0" animBg="1" build="whole"/>
      <p:bldP spid="7190" grpId="0" animBg="1" build="whole"/>
      <p:bldP spid="7191" grpId="0" animBg="1" build="whole"/>
      <p:bldP spid="7192" grpId="0" animBg="1" build="whole"/>
      <p:bldP spid="7194" grpId="0" animBg="1" build="whole"/>
      <p:bldP spid="7195" grpId="0" animBg="1" build="whol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6864" name=""/>
        <p:cNvGrpSpPr>
          <a:grpSpLocks/>
        </p:cNvGrpSpPr>
        <p:nvPr/>
      </p:nvGrpSpPr>
      <p:grpSpPr>
        <a:xfrm/>
      </p:grpSpPr>
      <p:pic>
        <p:nvPicPr>
          <p:cNvPr id="36866" name=""/>
          <p:cNvPicPr>
            <a:picLocks noChangeAspect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3048000" y="1524000"/>
            <a:ext cx="3309938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67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609600"/>
            <a:ext cx="8229600" cy="523875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r>
              <a:rPr lang="en-US" altLang="en-US" sz="4000" dirty="0"/>
              <a:t>Electrical Conduction in Heart</a:t>
            </a:r>
          </a:p>
        </p:txBody>
      </p:sp>
      <p:sp>
        <p:nvSpPr>
          <p:cNvPr id="36868" name=""/>
          <p:cNvSpPr>
            <a:spLocks/>
          </p:cNvSpPr>
          <p:nvPr/>
        </p:nvSpPr>
        <p:spPr bwMode="auto">
          <a:xfrm rot="0">
            <a:off x="3933825" y="2286000"/>
            <a:ext cx="409575" cy="425450"/>
          </a:xfrm>
          <a:custGeom>
            <a:avLst/>
            <a:gdLst>
              <a:gd fmla="*/ 0 w 409433" name="T0"/>
              <a:gd fmla="*/ 0 h 327546" name="T1"/>
              <a:gd fmla="*/ 232092 w 409433" name="T2"/>
              <a:gd fmla="*/ 141817 h 327546" name="T3"/>
              <a:gd fmla="*/ 409575 w 409433" name="T4"/>
              <a:gd fmla="*/ 425450 h 327546" name="T5"/>
            </a:gdLst>
            <a:ahLst/>
            <a:cxnLst/>
            <a:rect l="0" t="0" r="r" b="b"/>
            <a:pathLst>
              <a:path w="409433" h="327546">
                <a:moveTo>
                  <a:pt x="0" y="0"/>
                </a:moveTo>
                <a:cubicBezTo>
                  <a:pt x="81886" y="27295"/>
                  <a:pt x="163773" y="54591"/>
                  <a:pt x="232012" y="109182"/>
                </a:cubicBezTo>
                <a:cubicBezTo>
                  <a:pt x="300251" y="163773"/>
                  <a:pt x="354842" y="245659"/>
                  <a:pt x="409433" y="327546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6869" name=""/>
          <p:cNvSpPr>
            <a:spLocks/>
          </p:cNvSpPr>
          <p:nvPr/>
        </p:nvSpPr>
        <p:spPr bwMode="auto">
          <a:xfrm rot="0">
            <a:off x="3532188" y="2408238"/>
            <a:ext cx="128587" cy="425450"/>
          </a:xfrm>
          <a:custGeom>
            <a:avLst/>
            <a:gdLst>
              <a:gd fmla="*/ 18369 w 127380" name="T0"/>
              <a:gd fmla="*/ 0 h 450376" name="T1"/>
              <a:gd fmla="*/ 18369 w 127380" name="T2"/>
              <a:gd fmla="*/ 193386 h 450376" name="T3"/>
              <a:gd fmla="*/ 128587 w 127380" name="T4"/>
              <a:gd fmla="*/ 425450 h 450376" name="T5"/>
            </a:gdLst>
            <a:ahLst/>
            <a:cxnLst/>
            <a:rect l="0" t="0" r="r" b="b"/>
            <a:pathLst>
              <a:path w="127380" h="450376">
                <a:moveTo>
                  <a:pt x="18197" y="0"/>
                </a:moveTo>
                <a:cubicBezTo>
                  <a:pt x="9098" y="64826"/>
                  <a:pt x="0" y="129653"/>
                  <a:pt x="18197" y="204716"/>
                </a:cubicBezTo>
                <a:cubicBezTo>
                  <a:pt x="36394" y="279779"/>
                  <a:pt x="81887" y="365077"/>
                  <a:pt x="127380" y="450376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6870" name=""/>
          <p:cNvSpPr>
            <a:spLocks/>
          </p:cNvSpPr>
          <p:nvPr/>
        </p:nvSpPr>
        <p:spPr bwMode="auto">
          <a:xfrm rot="0">
            <a:off x="4370388" y="3500438"/>
            <a:ext cx="709612" cy="425450"/>
          </a:xfrm>
          <a:custGeom>
            <a:avLst/>
            <a:gdLst>
              <a:gd fmla="*/ 709612 w 709684" name="T0"/>
              <a:gd fmla="*/ 0 h 272955" name="T1"/>
              <a:gd fmla="*/ 477623 w 709684" name="T2"/>
              <a:gd fmla="*/ 361633 h 272955" name="T3"/>
              <a:gd fmla="*/ 191050 w 709684" name="T4"/>
              <a:gd fmla="*/ 382904 h 272955" name="T5"/>
              <a:gd fmla="*/ 0 w 709684" name="T6"/>
              <a:gd fmla="*/ 340360 h 272955" name="T7"/>
            </a:gdLst>
            <a:ahLst/>
            <a:cxnLst/>
            <a:rect l="0" t="0" r="r" b="b"/>
            <a:pathLst>
              <a:path w="709684" h="272955">
                <a:moveTo>
                  <a:pt x="709684" y="0"/>
                </a:moveTo>
                <a:cubicBezTo>
                  <a:pt x="636896" y="95534"/>
                  <a:pt x="564108" y="191069"/>
                  <a:pt x="477672" y="232012"/>
                </a:cubicBezTo>
                <a:cubicBezTo>
                  <a:pt x="391236" y="272955"/>
                  <a:pt x="270681" y="247934"/>
                  <a:pt x="191069" y="245659"/>
                </a:cubicBezTo>
                <a:cubicBezTo>
                  <a:pt x="111457" y="243384"/>
                  <a:pt x="52316" y="232012"/>
                  <a:pt x="0" y="218364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cxnSp>
        <p:nvCxnSpPr>
          <p:cNvPr id="36871" name=""/>
          <p:cNvCxnSpPr/>
          <p:nvPr/>
        </p:nvCxnSpPr>
        <p:spPr>
          <a:xfrm rot="16200000" flipH="1">
            <a:off x="4605338" y="3886200"/>
            <a:ext cx="990600" cy="838200"/>
          </a:xfrm>
          <a:prstGeom prst="straightConnector1">
            <a:avLst/>
          </a:prstGeom>
          <a:noFill/>
          <a:ln w="50800">
            <a:solidFill>
              <a:srgbClr val="000000"/>
            </a:solidFill>
            <a:tailEnd type="arrow" w="med" len="med"/>
          </a:ln>
        </p:spPr>
      </p:cxnSp>
      <p:sp>
        <p:nvSpPr>
          <p:cNvPr id="36872" name=""/>
          <p:cNvSpPr>
            <a:spLocks/>
          </p:cNvSpPr>
          <p:nvPr/>
        </p:nvSpPr>
        <p:spPr bwMode="auto">
          <a:xfrm rot="0">
            <a:off x="5408613" y="3505200"/>
            <a:ext cx="111125" cy="425450"/>
          </a:xfrm>
          <a:custGeom>
            <a:avLst/>
            <a:gdLst>
              <a:gd fmla="*/ 13607 w 111458" name="T0"/>
              <a:gd fmla="*/ 425450 h 668741" name="T1"/>
              <a:gd fmla="*/ 108857 w 111458" name="T2"/>
              <a:gd fmla="*/ 225749 h 668741" name="T3"/>
              <a:gd fmla="*/ 0 w 111458" name="T4"/>
              <a:gd fmla="*/ 0 h 668741" name="T5"/>
            </a:gdLst>
            <a:ahLst/>
            <a:cxnLst/>
            <a:rect l="0" t="0" r="r" b="b"/>
            <a:pathLst>
              <a:path w="111458" h="668741">
                <a:moveTo>
                  <a:pt x="13648" y="668741"/>
                </a:moveTo>
                <a:cubicBezTo>
                  <a:pt x="62553" y="567520"/>
                  <a:pt x="111458" y="466299"/>
                  <a:pt x="109183" y="354842"/>
                </a:cubicBezTo>
                <a:cubicBezTo>
                  <a:pt x="106908" y="243385"/>
                  <a:pt x="53454" y="121692"/>
                  <a:pt x="0" y="0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6873" name=""/>
          <p:cNvSpPr>
            <a:spLocks/>
          </p:cNvSpPr>
          <p:nvPr/>
        </p:nvSpPr>
        <p:spPr bwMode="auto">
          <a:xfrm rot="19800000" flipH="1">
            <a:off x="4079875" y="3914775"/>
            <a:ext cx="111125" cy="425450"/>
          </a:xfrm>
          <a:custGeom>
            <a:avLst/>
            <a:gdLst>
              <a:gd fmla="*/ 13607 w 111458" name="T0"/>
              <a:gd fmla="*/ 425450 h 668741" name="T1"/>
              <a:gd fmla="*/ 108857 w 111458" name="T2"/>
              <a:gd fmla="*/ 225749 h 668741" name="T3"/>
              <a:gd fmla="*/ 0 w 111458" name="T4"/>
              <a:gd fmla="*/ 0 h 668741" name="T5"/>
            </a:gdLst>
            <a:ahLst/>
            <a:cxnLst/>
            <a:rect l="0" t="0" r="r" b="b"/>
            <a:pathLst>
              <a:path w="111458" h="668741">
                <a:moveTo>
                  <a:pt x="13648" y="668741"/>
                </a:moveTo>
                <a:cubicBezTo>
                  <a:pt x="62553" y="567520"/>
                  <a:pt x="111458" y="466299"/>
                  <a:pt x="109183" y="354842"/>
                </a:cubicBezTo>
                <a:cubicBezTo>
                  <a:pt x="106908" y="243385"/>
                  <a:pt x="53454" y="121692"/>
                  <a:pt x="0" y="0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nodeType="clickPar" fill="hold">
                      <p:stCondLst>
                        <p:cond delay="indefinite"/>
                      </p:stCondLst>
                      <p:childTnLst>
                        <p:par>
                          <p:cTn id="1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nodeType="clickPar" fill="hold">
                      <p:stCondLst>
                        <p:cond delay="indefinite"/>
                      </p:stCondLst>
                      <p:childTnLst>
                        <p:par>
                          <p:cTn id="2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ID="22" presetClass="entr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Par" fill="hold">
                      <p:stCondLst>
                        <p:cond delay="indefinite"/>
                      </p:stCondLst>
                      <p:childTnLst>
                        <p:par>
                          <p:cTn id="3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nodeType="clickPar" fill="hold">
                      <p:stCondLst>
                        <p:cond delay="indefinite"/>
                      </p:stCondLst>
                      <p:childTnLst>
                        <p:par>
                          <p:cTn id="4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nodeType="clickPar" fill="hold">
                      <p:stCondLst>
                        <p:cond delay="indefinite"/>
                      </p:stCondLst>
                      <p:childTnLst>
                        <p:par>
                          <p:cTn id="4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nodeType="clickPar" fill="hold">
                      <p:stCondLst>
                        <p:cond delay="indefinite"/>
                      </p:stCondLst>
                      <p:childTnLst>
                        <p:par>
                          <p:cTn id="5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nodeType="with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nodeType="clickPar" fill="hold">
                      <p:stCondLst>
                        <p:cond delay="indefinite"/>
                      </p:stCondLst>
                      <p:childTnLst>
                        <p:par>
                          <p:cTn id="6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7888" name=""/>
        <p:cNvGrpSpPr>
          <a:grpSpLocks/>
        </p:cNvGrpSpPr>
        <p:nvPr/>
      </p:nvGrpSpPr>
      <p:grpSpPr>
        <a:xfrm/>
      </p:grpSpPr>
      <p:sp>
        <p:nvSpPr>
          <p:cNvPr id="37890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26-1498-587298610EC3}">
              <a:rPr lang="en-US" altLang="en-US" sz="1400" dirty="0" b="1"/>
              <a:t>34</a:t>
            </a:fld>
          </a:p>
        </p:txBody>
      </p:sp>
      <p:pic>
        <p:nvPicPr>
          <p:cNvPr id="37891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7">
            <a:extLst/>
          </a:blip>
          <a:srcRect t="0" r="0" b="0" l="0"/>
          <a:stretch>
            <a:fillRect/>
          </a:stretch>
        </p:blipFill>
        <p:spPr>
          <a:xfrm rot="0">
            <a:off x="2590800" y="1165225"/>
            <a:ext cx="3505200" cy="3711575"/>
          </a:xfrm>
          <a:prstGeom prst="rect">
            <a:avLst/>
          </a:prstGeom>
          <a:noFill/>
          <a:ln/>
        </p:spPr>
      </p:pic>
      <p:pic>
        <p:nvPicPr>
          <p:cNvPr id="37892" name=""/>
          <p:cNvPicPr>
            <a:picLocks noChangeAspect="1"/>
          </p:cNvPicPr>
          <p:nvPr/>
        </p:nvPicPr>
        <p:blipFill>
          <a:blip r:embed="rID26">
            <a:extLst/>
          </a:blip>
          <a:srcRect/>
          <a:stretch>
            <a:fillRect/>
          </a:stretch>
        </p:blipFill>
        <p:spPr>
          <a:xfrm>
            <a:off x="6172200" y="2590800"/>
            <a:ext cx="1428750" cy="129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3" name=""/>
          <p:cNvPicPr>
            <a:picLocks noChangeAspect="1"/>
          </p:cNvPicPr>
          <p:nvPr/>
        </p:nvPicPr>
        <p:blipFill>
          <a:blip r:embed="rID27">
            <a:extLst/>
          </a:blip>
          <a:srcRect/>
          <a:stretch>
            <a:fillRect/>
          </a:stretch>
        </p:blipFill>
        <p:spPr>
          <a:xfrm>
            <a:off x="5999163" y="5040313"/>
            <a:ext cx="1544637" cy="128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4" name=""/>
          <p:cNvPicPr>
            <a:picLocks noChangeAspect="1"/>
          </p:cNvPicPr>
          <p:nvPr/>
        </p:nvPicPr>
        <p:blipFill>
          <a:blip r:embed="rID28">
            <a:extLst/>
          </a:blip>
          <a:srcRect/>
          <a:stretch>
            <a:fillRect/>
          </a:stretch>
        </p:blipFill>
        <p:spPr>
          <a:xfrm>
            <a:off x="3538538" y="5334000"/>
            <a:ext cx="17303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5" name=""/>
          <p:cNvPicPr>
            <a:picLocks noChangeAspect="1"/>
          </p:cNvPicPr>
          <p:nvPr/>
        </p:nvPicPr>
        <p:blipFill>
          <a:blip r:embed="rID29">
            <a:extLst/>
          </a:blip>
          <a:srcRect/>
          <a:stretch>
            <a:fillRect/>
          </a:stretch>
        </p:blipFill>
        <p:spPr>
          <a:xfrm>
            <a:off x="1301750" y="4419600"/>
            <a:ext cx="174625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6" name=""/>
          <p:cNvPicPr>
            <a:picLocks noChangeAspect="1"/>
          </p:cNvPicPr>
          <p:nvPr/>
        </p:nvPicPr>
        <p:blipFill>
          <a:blip r:embed="rID30">
            <a:extLst/>
          </a:blip>
          <a:srcRect/>
          <a:stretch>
            <a:fillRect/>
          </a:stretch>
        </p:blipFill>
        <p:spPr>
          <a:xfrm>
            <a:off x="685800" y="990600"/>
            <a:ext cx="141287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7" name=""/>
          <p:cNvPicPr>
            <a:picLocks noChangeAspect="1"/>
          </p:cNvPicPr>
          <p:nvPr/>
        </p:nvPicPr>
        <p:blipFill>
          <a:blip r:embed="rID31">
            <a:extLst/>
          </a:blip>
          <a:srcRect/>
          <a:stretch>
            <a:fillRect/>
          </a:stretch>
        </p:blipFill>
        <p:spPr>
          <a:xfrm>
            <a:off x="5953125" y="762000"/>
            <a:ext cx="1590675" cy="1504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898" name=""/>
          <p:cNvCxnSpPr/>
          <p:nvPr/>
        </p:nvCxnSpPr>
        <p:spPr>
          <a:xfrm>
            <a:off x="3581400" y="2743200"/>
            <a:ext cx="2438400" cy="2362200"/>
          </a:xfrm>
          <a:prstGeom prst="straightConnector1">
            <a:avLst/>
          </a:prstGeom>
          <a:noFill/>
          <a:ln w="63500">
            <a:solidFill>
              <a:srgbClr val="c00000"/>
            </a:solidFill>
            <a:tailEnd type="arrow" w="med" len="med"/>
          </a:ln>
        </p:spPr>
      </p:cxn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Par" fill="hold">
                      <p:stCondLst>
                        <p:cond delay="indefinite"/>
                      </p:stCondLst>
                      <p:childTnLst>
                        <p:par>
                          <p:cTn id="1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nodeType="clickPar" fill="hold">
                      <p:stCondLst>
                        <p:cond delay="indefinite"/>
                      </p:stCondLst>
                      <p:childTnLst>
                        <p:par>
                          <p:cTn id="1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nodeType="clickPar" fill="hold">
                      <p:stCondLst>
                        <p:cond delay="indefinite"/>
                      </p:stCondLst>
                      <p:childTnLst>
                        <p:par>
                          <p:cTn id="2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nodeType="clickPar" fill="hold">
                      <p:stCondLst>
                        <p:cond delay="indefinite"/>
                      </p:stCondLst>
                      <p:childTnLst>
                        <p:par>
                          <p:cTn id="2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Par" fill="hold">
                      <p:stCondLst>
                        <p:cond delay="indefinite"/>
                      </p:stCondLst>
                      <p:childTnLst>
                        <p:par>
                          <p:cTn id="3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nodeType="clickPar" fill="hold">
                      <p:stCondLst>
                        <p:cond delay="indefinite"/>
                      </p:stCondLst>
                      <p:childTnLst>
                        <p:par>
                          <p:cTn id="3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8912" name=""/>
        <p:cNvGrpSpPr>
          <a:grpSpLocks/>
        </p:cNvGrpSpPr>
        <p:nvPr/>
      </p:nvGrpSpPr>
      <p:grpSpPr>
        <a:xfrm/>
      </p:grpSpPr>
      <p:pic>
        <p:nvPicPr>
          <p:cNvPr id="38914" name=""/>
          <p:cNvPicPr>
            <a:picLocks noChangeAspect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3319463" y="1600200"/>
            <a:ext cx="3309937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15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609600"/>
            <a:ext cx="8229600" cy="523875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r>
              <a:rPr lang="en-US" altLang="en-US" sz="4000" dirty="0"/>
              <a:t>Electrical Conduction in Heart</a:t>
            </a:r>
          </a:p>
        </p:txBody>
      </p:sp>
      <p:sp>
        <p:nvSpPr>
          <p:cNvPr id="38916" name=""/>
          <p:cNvSpPr>
            <a:spLocks/>
          </p:cNvSpPr>
          <p:nvPr/>
        </p:nvSpPr>
        <p:spPr bwMode="auto">
          <a:xfrm rot="0">
            <a:off x="4205288" y="2362200"/>
            <a:ext cx="409575" cy="425450"/>
          </a:xfrm>
          <a:custGeom>
            <a:avLst/>
            <a:gdLst>
              <a:gd fmla="*/ 0 w 409433" name="T0"/>
              <a:gd fmla="*/ 0 h 327546" name="T1"/>
              <a:gd fmla="*/ 232092 w 409433" name="T2"/>
              <a:gd fmla="*/ 141817 h 327546" name="T3"/>
              <a:gd fmla="*/ 409575 w 409433" name="T4"/>
              <a:gd fmla="*/ 425450 h 327546" name="T5"/>
            </a:gdLst>
            <a:ahLst/>
            <a:cxnLst/>
            <a:rect l="0" t="0" r="r" b="b"/>
            <a:pathLst>
              <a:path w="409433" h="327546">
                <a:moveTo>
                  <a:pt x="0" y="0"/>
                </a:moveTo>
                <a:cubicBezTo>
                  <a:pt x="81886" y="27295"/>
                  <a:pt x="163773" y="54591"/>
                  <a:pt x="232012" y="109182"/>
                </a:cubicBezTo>
                <a:cubicBezTo>
                  <a:pt x="300251" y="163773"/>
                  <a:pt x="354842" y="245659"/>
                  <a:pt x="409433" y="327546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17" name=""/>
          <p:cNvSpPr>
            <a:spLocks/>
          </p:cNvSpPr>
          <p:nvPr/>
        </p:nvSpPr>
        <p:spPr bwMode="auto">
          <a:xfrm rot="0">
            <a:off x="3803650" y="2484438"/>
            <a:ext cx="128588" cy="425450"/>
          </a:xfrm>
          <a:custGeom>
            <a:avLst/>
            <a:gdLst>
              <a:gd fmla="*/ 18370 w 127380" name="T0"/>
              <a:gd fmla="*/ 0 h 450376" name="T1"/>
              <a:gd fmla="*/ 18370 w 127380" name="T2"/>
              <a:gd fmla="*/ 193386 h 450376" name="T3"/>
              <a:gd fmla="*/ 128588 w 127380" name="T4"/>
              <a:gd fmla="*/ 425450 h 450376" name="T5"/>
            </a:gdLst>
            <a:ahLst/>
            <a:cxnLst/>
            <a:rect l="0" t="0" r="r" b="b"/>
            <a:pathLst>
              <a:path w="127380" h="450376">
                <a:moveTo>
                  <a:pt x="18197" y="0"/>
                </a:moveTo>
                <a:cubicBezTo>
                  <a:pt x="9098" y="64826"/>
                  <a:pt x="0" y="129653"/>
                  <a:pt x="18197" y="204716"/>
                </a:cubicBezTo>
                <a:cubicBezTo>
                  <a:pt x="36394" y="279779"/>
                  <a:pt x="81887" y="365077"/>
                  <a:pt x="127380" y="450376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18" name=""/>
          <p:cNvSpPr>
            <a:spLocks/>
          </p:cNvSpPr>
          <p:nvPr/>
        </p:nvSpPr>
        <p:spPr bwMode="auto">
          <a:xfrm rot="0">
            <a:off x="4641850" y="3576638"/>
            <a:ext cx="709613" cy="425450"/>
          </a:xfrm>
          <a:custGeom>
            <a:avLst/>
            <a:gdLst>
              <a:gd fmla="*/ 709613 w 709684" name="T0"/>
              <a:gd fmla="*/ 0 h 272955" name="T1"/>
              <a:gd fmla="*/ 477624 w 709684" name="T2"/>
              <a:gd fmla="*/ 361633 h 272955" name="T3"/>
              <a:gd fmla="*/ 191050 w 709684" name="T4"/>
              <a:gd fmla="*/ 382904 h 272955" name="T5"/>
              <a:gd fmla="*/ 0 w 709684" name="T6"/>
              <a:gd fmla="*/ 340360 h 272955" name="T7"/>
            </a:gdLst>
            <a:ahLst/>
            <a:cxnLst/>
            <a:rect l="0" t="0" r="r" b="b"/>
            <a:pathLst>
              <a:path w="709684" h="272955">
                <a:moveTo>
                  <a:pt x="709684" y="0"/>
                </a:moveTo>
                <a:cubicBezTo>
                  <a:pt x="636896" y="95534"/>
                  <a:pt x="564108" y="191069"/>
                  <a:pt x="477672" y="232012"/>
                </a:cubicBezTo>
                <a:cubicBezTo>
                  <a:pt x="391236" y="272955"/>
                  <a:pt x="270681" y="247934"/>
                  <a:pt x="191069" y="245659"/>
                </a:cubicBezTo>
                <a:cubicBezTo>
                  <a:pt x="111457" y="243384"/>
                  <a:pt x="52316" y="232012"/>
                  <a:pt x="0" y="218364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cxnSp>
        <p:nvCxnSpPr>
          <p:cNvPr id="38919" name=""/>
          <p:cNvCxnSpPr/>
          <p:nvPr/>
        </p:nvCxnSpPr>
        <p:spPr>
          <a:xfrm rot="16200000" flipH="1">
            <a:off x="4876800" y="3962400"/>
            <a:ext cx="990600" cy="838200"/>
          </a:xfrm>
          <a:prstGeom prst="straightConnector1">
            <a:avLst/>
          </a:prstGeom>
          <a:noFill/>
          <a:ln w="50800">
            <a:solidFill>
              <a:srgbClr val="000000"/>
            </a:solidFill>
            <a:tailEnd type="arrow" w="med" len="med"/>
          </a:ln>
        </p:spPr>
      </p:cxnSp>
      <p:sp>
        <p:nvSpPr>
          <p:cNvPr id="38920" name=""/>
          <p:cNvSpPr>
            <a:spLocks/>
          </p:cNvSpPr>
          <p:nvPr/>
        </p:nvSpPr>
        <p:spPr bwMode="auto">
          <a:xfrm rot="0">
            <a:off x="5680075" y="3581400"/>
            <a:ext cx="111125" cy="425450"/>
          </a:xfrm>
          <a:custGeom>
            <a:avLst/>
            <a:gdLst>
              <a:gd fmla="*/ 13607 w 111458" name="T0"/>
              <a:gd fmla="*/ 425450 h 668741" name="T1"/>
              <a:gd fmla="*/ 108857 w 111458" name="T2"/>
              <a:gd fmla="*/ 225749 h 668741" name="T3"/>
              <a:gd fmla="*/ 0 w 111458" name="T4"/>
              <a:gd fmla="*/ 0 h 668741" name="T5"/>
            </a:gdLst>
            <a:ahLst/>
            <a:cxnLst/>
            <a:rect l="0" t="0" r="r" b="b"/>
            <a:pathLst>
              <a:path w="111458" h="668741">
                <a:moveTo>
                  <a:pt x="13648" y="668741"/>
                </a:moveTo>
                <a:cubicBezTo>
                  <a:pt x="62553" y="567520"/>
                  <a:pt x="111458" y="466299"/>
                  <a:pt x="109183" y="354842"/>
                </a:cubicBezTo>
                <a:cubicBezTo>
                  <a:pt x="106908" y="243385"/>
                  <a:pt x="53454" y="121692"/>
                  <a:pt x="0" y="0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1" name=""/>
          <p:cNvSpPr>
            <a:spLocks/>
          </p:cNvSpPr>
          <p:nvPr/>
        </p:nvSpPr>
        <p:spPr bwMode="auto">
          <a:xfrm rot="19800000" flipH="1">
            <a:off x="4351338" y="3990975"/>
            <a:ext cx="111125" cy="425450"/>
          </a:xfrm>
          <a:custGeom>
            <a:avLst/>
            <a:gdLst>
              <a:gd fmla="*/ 13607 w 111458" name="T0"/>
              <a:gd fmla="*/ 425450 h 668741" name="T1"/>
              <a:gd fmla="*/ 108857 w 111458" name="T2"/>
              <a:gd fmla="*/ 225749 h 668741" name="T3"/>
              <a:gd fmla="*/ 0 w 111458" name="T4"/>
              <a:gd fmla="*/ 0 h 668741" name="T5"/>
            </a:gdLst>
            <a:ahLst/>
            <a:cxnLst/>
            <a:rect l="0" t="0" r="r" b="b"/>
            <a:pathLst>
              <a:path w="111458" h="668741">
                <a:moveTo>
                  <a:pt x="13648" y="668741"/>
                </a:moveTo>
                <a:cubicBezTo>
                  <a:pt x="62553" y="567520"/>
                  <a:pt x="111458" y="466299"/>
                  <a:pt x="109183" y="354842"/>
                </a:cubicBezTo>
                <a:cubicBezTo>
                  <a:pt x="106908" y="243385"/>
                  <a:pt x="53454" y="121692"/>
                  <a:pt x="0" y="0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2" name=""/>
          <p:cNvSpPr>
            <a:spLocks/>
          </p:cNvSpPr>
          <p:nvPr/>
        </p:nvSpPr>
        <p:spPr bwMode="auto">
          <a:xfrm rot="0">
            <a:off x="5791200" y="4908550"/>
            <a:ext cx="1255713" cy="425450"/>
          </a:xfrm>
          <a:custGeom>
            <a:avLst/>
            <a:gdLst>
              <a:gd fmla="*/ 0 w 1255594" name="T0"/>
              <a:gd fmla="*/ 401624 h 284329" name="T1"/>
              <a:gd fmla="*/ 382173 w 1255594" name="T2"/>
              <a:gd fmla="*/ 381203 h 284329" name="T3"/>
              <a:gd fmla="*/ 477717 w 1255594" name="T4"/>
              <a:gd fmla="*/ 197409 h 284329" name="T5"/>
              <a:gd fmla="*/ 668803 w 1255594" name="T6"/>
              <a:gd fmla="*/ 13615 h 284329" name="T7"/>
              <a:gd fmla="*/ 846241 w 1255594" name="T8"/>
              <a:gd fmla="*/ 115723 h 284329" name="T9"/>
              <a:gd fmla="*/ 982732 w 1255594" name="T10"/>
              <a:gd fmla="*/ 381203 h 284329" name="T11"/>
              <a:gd fmla="*/ 1255713 w 1255594" name="T12"/>
              <a:gd fmla="*/ 381203 h 284329" name="T13"/>
            </a:gdLst>
            <a:ahLst/>
            <a:cxnLst/>
            <a:rect l="0" t="0" r="r" b="b"/>
            <a:pathLst>
              <a:path w="1255594" h="284329">
                <a:moveTo>
                  <a:pt x="0" y="268406"/>
                </a:moveTo>
                <a:lnTo>
                  <a:pt x="382137" y="254759"/>
                </a:lnTo>
                <a:cubicBezTo>
                  <a:pt x="461749" y="232013"/>
                  <a:pt x="429905" y="172872"/>
                  <a:pt x="477672" y="131929"/>
                </a:cubicBezTo>
                <a:cubicBezTo>
                  <a:pt x="525439" y="90986"/>
                  <a:pt x="607325" y="18198"/>
                  <a:pt x="668740" y="9099"/>
                </a:cubicBezTo>
                <a:cubicBezTo>
                  <a:pt x="730155" y="0"/>
                  <a:pt x="793845" y="36395"/>
                  <a:pt x="846161" y="77338"/>
                </a:cubicBezTo>
                <a:cubicBezTo>
                  <a:pt x="898477" y="118281"/>
                  <a:pt x="914400" y="225189"/>
                  <a:pt x="982639" y="254759"/>
                </a:cubicBezTo>
                <a:cubicBezTo>
                  <a:pt x="1050878" y="284329"/>
                  <a:pt x="1153236" y="269544"/>
                  <a:pt x="1255594" y="254759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3" name=""/>
          <p:cNvSpPr>
            <a:spLocks/>
          </p:cNvSpPr>
          <p:nvPr/>
        </p:nvSpPr>
        <p:spPr bwMode="auto">
          <a:xfrm rot="0">
            <a:off x="6934200" y="5213350"/>
            <a:ext cx="342900" cy="425450"/>
          </a:xfrm>
          <a:custGeom>
            <a:avLst/>
            <a:gdLst>
              <a:gd fmla="*/ 0 w 343469" name="T0"/>
              <a:gd fmla="*/ 109947 h 202442" name="T1"/>
              <a:gd fmla="*/ 286128 w 343469" name="T2"/>
              <a:gd fmla="*/ 52584 h 202442" name="T3"/>
              <a:gd fmla="*/ 340629 w 343469" name="T4"/>
              <a:gd fmla="*/ 425450 h 202442" name="T5"/>
            </a:gdLst>
            <a:ahLst/>
            <a:cxnLst/>
            <a:rect l="0" t="0" r="r" b="b"/>
            <a:pathLst>
              <a:path w="343469" h="202442">
                <a:moveTo>
                  <a:pt x="0" y="52316"/>
                </a:moveTo>
                <a:cubicBezTo>
                  <a:pt x="114868" y="26158"/>
                  <a:pt x="229737" y="0"/>
                  <a:pt x="286603" y="25021"/>
                </a:cubicBezTo>
                <a:cubicBezTo>
                  <a:pt x="343469" y="50042"/>
                  <a:pt x="342331" y="126242"/>
                  <a:pt x="341194" y="202442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4" name=""/>
          <p:cNvSpPr>
            <a:spLocks/>
          </p:cNvSpPr>
          <p:nvPr/>
        </p:nvSpPr>
        <p:spPr bwMode="auto">
          <a:xfrm rot="0">
            <a:off x="7297738" y="3606800"/>
            <a:ext cx="246062" cy="1979613"/>
          </a:xfrm>
          <a:custGeom>
            <a:avLst/>
            <a:gdLst>
              <a:gd fmla="*/ 0 w 245660" name="T0"/>
              <a:gd fmla="*/ 1979613 h 1692323" name="T1"/>
              <a:gd fmla="*/ 246062 w 245660" name="T2"/>
              <a:gd fmla="*/ 0 h 1692323" name="T3"/>
            </a:gdLst>
            <a:ahLst/>
            <a:cxnLst/>
            <a:rect l="0" t="0" r="r" b="b"/>
            <a:pathLst>
              <a:path w="245660" h="1692323">
                <a:moveTo>
                  <a:pt x="0" y="1692323"/>
                </a:moveTo>
                <a:lnTo>
                  <a:pt x="245660" y="0"/>
                </a:ln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5" name=""/>
          <p:cNvSpPr>
            <a:spLocks/>
          </p:cNvSpPr>
          <p:nvPr/>
        </p:nvSpPr>
        <p:spPr bwMode="auto">
          <a:xfrm rot="0">
            <a:off x="7502525" y="3613150"/>
            <a:ext cx="163513" cy="1908175"/>
          </a:xfrm>
          <a:custGeom>
            <a:avLst/>
            <a:gdLst>
              <a:gd fmla="*/ 0 w 163773" name="T0"/>
              <a:gd fmla="*/ 0 h 1692322" name="T1"/>
              <a:gd fmla="*/ 163513 w 163773" name="T2"/>
              <a:gd fmla="*/ 1908175 h 1692322" name="T3"/>
            </a:gdLst>
            <a:ahLst/>
            <a:cxnLst/>
            <a:rect l="0" t="0" r="r" b="b"/>
            <a:pathLst>
              <a:path w="163773" h="1692322">
                <a:moveTo>
                  <a:pt x="0" y="0"/>
                </a:moveTo>
                <a:lnTo>
                  <a:pt x="163773" y="1692322"/>
                </a:ln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6" name=""/>
          <p:cNvSpPr>
            <a:spLocks/>
          </p:cNvSpPr>
          <p:nvPr/>
        </p:nvSpPr>
        <p:spPr bwMode="auto">
          <a:xfrm rot="0">
            <a:off x="7670800" y="5105400"/>
            <a:ext cx="1473200" cy="425450"/>
          </a:xfrm>
          <a:custGeom>
            <a:avLst/>
            <a:gdLst>
              <a:gd fmla="*/ 0 w 1473959" name="T0"/>
              <a:gd fmla="*/ 425450 h 595952" name="T1"/>
              <a:gd fmla="*/ 95486 w 1473959" name="T2"/>
              <a:gd fmla="*/ 259817 h 595952" name="T3"/>
              <a:gd fmla="*/ 518348 w 1473959" name="T4"/>
              <a:gd fmla="*/ 279303 h 595952" name="T5"/>
              <a:gd fmla="*/ 682037 w 1473959" name="T6"/>
              <a:gd fmla="*/ 103927 h 595952" name="T7"/>
              <a:gd fmla="*/ 859366 w 1473959" name="T8"/>
              <a:gd fmla="*/ 25982 h 595952" name="T9"/>
              <a:gd fmla="*/ 1050337 w 1473959" name="T10"/>
              <a:gd fmla="*/ 259817 h 595952" name="T11"/>
              <a:gd fmla="*/ 1473200 w 1473959" name="T12"/>
              <a:gd fmla="*/ 259817 h 595952" name="T13"/>
            </a:gdLst>
            <a:ahLst/>
            <a:cxnLst/>
            <a:rect l="0" t="0" r="r" b="b"/>
            <a:pathLst>
              <a:path w="1473959" h="595952">
                <a:moveTo>
                  <a:pt x="0" y="595952"/>
                </a:moveTo>
                <a:cubicBezTo>
                  <a:pt x="4549" y="497005"/>
                  <a:pt x="9099" y="398059"/>
                  <a:pt x="95535" y="363940"/>
                </a:cubicBezTo>
                <a:cubicBezTo>
                  <a:pt x="181971" y="329821"/>
                  <a:pt x="420806" y="427630"/>
                  <a:pt x="518615" y="391236"/>
                </a:cubicBezTo>
                <a:cubicBezTo>
                  <a:pt x="616424" y="354842"/>
                  <a:pt x="625522" y="204716"/>
                  <a:pt x="682388" y="145576"/>
                </a:cubicBezTo>
                <a:cubicBezTo>
                  <a:pt x="739254" y="86436"/>
                  <a:pt x="798394" y="0"/>
                  <a:pt x="859809" y="36394"/>
                </a:cubicBezTo>
                <a:cubicBezTo>
                  <a:pt x="921224" y="72788"/>
                  <a:pt x="948520" y="309349"/>
                  <a:pt x="1050878" y="363940"/>
                </a:cubicBezTo>
                <a:cubicBezTo>
                  <a:pt x="1153236" y="418531"/>
                  <a:pt x="1313597" y="391235"/>
                  <a:pt x="1473959" y="363940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7" name=""/>
          <p:cNvSpPr txBox="1">
            <a:spLocks noChangeAspect="0"/>
          </p:cNvSpPr>
          <p:nvPr/>
        </p:nvSpPr>
        <p:spPr>
          <a:xfrm>
            <a:off x="6324600" y="4222750"/>
            <a:ext cx="838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p</a:t>
            </a:r>
          </a:p>
        </p:txBody>
      </p:sp>
      <p:sp>
        <p:nvSpPr>
          <p:cNvPr id="38928" name=""/>
          <p:cNvSpPr txBox="1">
            <a:spLocks noChangeAspect="0"/>
          </p:cNvSpPr>
          <p:nvPr/>
        </p:nvSpPr>
        <p:spPr>
          <a:xfrm>
            <a:off x="7010400" y="5562600"/>
            <a:ext cx="457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Q</a:t>
            </a:r>
          </a:p>
        </p:txBody>
      </p:sp>
      <p:sp>
        <p:nvSpPr>
          <p:cNvPr id="38929" name=""/>
          <p:cNvSpPr txBox="1">
            <a:spLocks noChangeAspect="0"/>
          </p:cNvSpPr>
          <p:nvPr/>
        </p:nvSpPr>
        <p:spPr>
          <a:xfrm>
            <a:off x="7010400" y="3276600"/>
            <a:ext cx="838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R</a:t>
            </a:r>
          </a:p>
        </p:txBody>
      </p:sp>
      <p:sp>
        <p:nvSpPr>
          <p:cNvPr id="38930" name=""/>
          <p:cNvSpPr txBox="1">
            <a:spLocks noChangeAspect="0"/>
          </p:cNvSpPr>
          <p:nvPr/>
        </p:nvSpPr>
        <p:spPr>
          <a:xfrm>
            <a:off x="7543800" y="5562600"/>
            <a:ext cx="838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S</a:t>
            </a:r>
          </a:p>
        </p:txBody>
      </p:sp>
      <p:sp>
        <p:nvSpPr>
          <p:cNvPr id="38931" name=""/>
          <p:cNvSpPr txBox="1">
            <a:spLocks noChangeAspect="0"/>
          </p:cNvSpPr>
          <p:nvPr/>
        </p:nvSpPr>
        <p:spPr>
          <a:xfrm>
            <a:off x="8128000" y="4495800"/>
            <a:ext cx="838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T</a:t>
            </a:r>
          </a:p>
        </p:txBody>
      </p:sp>
      <p:sp>
        <p:nvSpPr>
          <p:cNvPr id="38932" name=""/>
          <p:cNvSpPr>
            <a:spLocks/>
          </p:cNvSpPr>
          <p:nvPr/>
        </p:nvSpPr>
        <p:spPr bwMode="auto">
          <a:xfrm rot="0" flipV="1">
            <a:off x="0" y="2444750"/>
            <a:ext cx="1255713" cy="425450"/>
          </a:xfrm>
          <a:custGeom>
            <a:avLst/>
            <a:gdLst>
              <a:gd fmla="*/ 0 w 1255594" name="T0"/>
              <a:gd fmla="*/ 401624 h 284329" name="T1"/>
              <a:gd fmla="*/ 382173 w 1255594" name="T2"/>
              <a:gd fmla="*/ 381203 h 284329" name="T3"/>
              <a:gd fmla="*/ 477717 w 1255594" name="T4"/>
              <a:gd fmla="*/ 197409 h 284329" name="T5"/>
              <a:gd fmla="*/ 668803 w 1255594" name="T6"/>
              <a:gd fmla="*/ 13615 h 284329" name="T7"/>
              <a:gd fmla="*/ 846241 w 1255594" name="T8"/>
              <a:gd fmla="*/ 115723 h 284329" name="T9"/>
              <a:gd fmla="*/ 982732 w 1255594" name="T10"/>
              <a:gd fmla="*/ 381203 h 284329" name="T11"/>
              <a:gd fmla="*/ 1255713 w 1255594" name="T12"/>
              <a:gd fmla="*/ 381203 h 284329" name="T13"/>
            </a:gdLst>
            <a:ahLst/>
            <a:cxnLst/>
            <a:rect l="0" t="0" r="r" b="b"/>
            <a:pathLst>
              <a:path w="1255594" h="284329">
                <a:moveTo>
                  <a:pt x="0" y="268406"/>
                </a:moveTo>
                <a:lnTo>
                  <a:pt x="382137" y="254759"/>
                </a:lnTo>
                <a:cubicBezTo>
                  <a:pt x="461749" y="232013"/>
                  <a:pt x="429905" y="172872"/>
                  <a:pt x="477672" y="131929"/>
                </a:cubicBezTo>
                <a:cubicBezTo>
                  <a:pt x="525439" y="90986"/>
                  <a:pt x="607325" y="18198"/>
                  <a:pt x="668740" y="9099"/>
                </a:cubicBezTo>
                <a:cubicBezTo>
                  <a:pt x="730155" y="0"/>
                  <a:pt x="793845" y="36395"/>
                  <a:pt x="846161" y="77338"/>
                </a:cubicBezTo>
                <a:cubicBezTo>
                  <a:pt x="898477" y="118281"/>
                  <a:pt x="914400" y="225189"/>
                  <a:pt x="982639" y="254759"/>
                </a:cubicBezTo>
                <a:cubicBezTo>
                  <a:pt x="1050878" y="284329"/>
                  <a:pt x="1153236" y="269544"/>
                  <a:pt x="1255594" y="254759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3" name=""/>
          <p:cNvSpPr>
            <a:spLocks/>
          </p:cNvSpPr>
          <p:nvPr/>
        </p:nvSpPr>
        <p:spPr bwMode="auto">
          <a:xfrm rot="0" flipV="1">
            <a:off x="1219200" y="2165350"/>
            <a:ext cx="342900" cy="425450"/>
          </a:xfrm>
          <a:custGeom>
            <a:avLst/>
            <a:gdLst>
              <a:gd fmla="*/ 0 w 343469" name="T0"/>
              <a:gd fmla="*/ 109947 h 202442" name="T1"/>
              <a:gd fmla="*/ 286128 w 343469" name="T2"/>
              <a:gd fmla="*/ 52584 h 202442" name="T3"/>
              <a:gd fmla="*/ 340629 w 343469" name="T4"/>
              <a:gd fmla="*/ 425450 h 202442" name="T5"/>
            </a:gdLst>
            <a:ahLst/>
            <a:cxnLst/>
            <a:rect l="0" t="0" r="r" b="b"/>
            <a:pathLst>
              <a:path w="343469" h="202442">
                <a:moveTo>
                  <a:pt x="0" y="52316"/>
                </a:moveTo>
                <a:cubicBezTo>
                  <a:pt x="114868" y="26158"/>
                  <a:pt x="229737" y="0"/>
                  <a:pt x="286603" y="25021"/>
                </a:cubicBezTo>
                <a:cubicBezTo>
                  <a:pt x="343469" y="50042"/>
                  <a:pt x="342331" y="126242"/>
                  <a:pt x="341194" y="202442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4" name=""/>
          <p:cNvSpPr>
            <a:spLocks/>
          </p:cNvSpPr>
          <p:nvPr/>
        </p:nvSpPr>
        <p:spPr bwMode="auto">
          <a:xfrm rot="0" flipV="1">
            <a:off x="1582738" y="2209800"/>
            <a:ext cx="246062" cy="1979613"/>
          </a:xfrm>
          <a:custGeom>
            <a:avLst/>
            <a:gdLst>
              <a:gd fmla="*/ 0 w 245660" name="T0"/>
              <a:gd fmla="*/ 1979613 h 1692323" name="T1"/>
              <a:gd fmla="*/ 246062 w 245660" name="T2"/>
              <a:gd fmla="*/ 0 h 1692323" name="T3"/>
            </a:gdLst>
            <a:ahLst/>
            <a:cxnLst/>
            <a:rect l="0" t="0" r="r" b="b"/>
            <a:pathLst>
              <a:path w="245660" h="1692323">
                <a:moveTo>
                  <a:pt x="0" y="1692323"/>
                </a:moveTo>
                <a:lnTo>
                  <a:pt x="245660" y="0"/>
                </a:ln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5" name=""/>
          <p:cNvSpPr>
            <a:spLocks/>
          </p:cNvSpPr>
          <p:nvPr/>
        </p:nvSpPr>
        <p:spPr bwMode="auto">
          <a:xfrm rot="0" flipV="1">
            <a:off x="1828800" y="2286000"/>
            <a:ext cx="163513" cy="1908175"/>
          </a:xfrm>
          <a:custGeom>
            <a:avLst/>
            <a:gdLst>
              <a:gd fmla="*/ 0 w 163773" name="T0"/>
              <a:gd fmla="*/ 0 h 1692322" name="T1"/>
              <a:gd fmla="*/ 163513 w 163773" name="T2"/>
              <a:gd fmla="*/ 1908175 h 1692322" name="T3"/>
            </a:gdLst>
            <a:ahLst/>
            <a:cxnLst/>
            <a:rect l="0" t="0" r="r" b="b"/>
            <a:pathLst>
              <a:path w="163773" h="1692322">
                <a:moveTo>
                  <a:pt x="0" y="0"/>
                </a:moveTo>
                <a:lnTo>
                  <a:pt x="163773" y="1692322"/>
                </a:ln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6" name=""/>
          <p:cNvSpPr>
            <a:spLocks/>
          </p:cNvSpPr>
          <p:nvPr/>
        </p:nvSpPr>
        <p:spPr bwMode="auto">
          <a:xfrm rot="0" flipV="1">
            <a:off x="1981200" y="2286000"/>
            <a:ext cx="1473200" cy="425450"/>
          </a:xfrm>
          <a:custGeom>
            <a:avLst/>
            <a:gdLst>
              <a:gd fmla="*/ 0 w 1473959" name="T0"/>
              <a:gd fmla="*/ 425450 h 595952" name="T1"/>
              <a:gd fmla="*/ 95486 w 1473959" name="T2"/>
              <a:gd fmla="*/ 259817 h 595952" name="T3"/>
              <a:gd fmla="*/ 518348 w 1473959" name="T4"/>
              <a:gd fmla="*/ 279303 h 595952" name="T5"/>
              <a:gd fmla="*/ 682037 w 1473959" name="T6"/>
              <a:gd fmla="*/ 103927 h 595952" name="T7"/>
              <a:gd fmla="*/ 859366 w 1473959" name="T8"/>
              <a:gd fmla="*/ 25982 h 595952" name="T9"/>
              <a:gd fmla="*/ 1050337 w 1473959" name="T10"/>
              <a:gd fmla="*/ 259817 h 595952" name="T11"/>
              <a:gd fmla="*/ 1473200 w 1473959" name="T12"/>
              <a:gd fmla="*/ 259817 h 595952" name="T13"/>
            </a:gdLst>
            <a:ahLst/>
            <a:cxnLst/>
            <a:rect l="0" t="0" r="r" b="b"/>
            <a:pathLst>
              <a:path w="1473959" h="595952">
                <a:moveTo>
                  <a:pt x="0" y="595952"/>
                </a:moveTo>
                <a:cubicBezTo>
                  <a:pt x="4549" y="497005"/>
                  <a:pt x="9099" y="398059"/>
                  <a:pt x="95535" y="363940"/>
                </a:cubicBezTo>
                <a:cubicBezTo>
                  <a:pt x="181971" y="329821"/>
                  <a:pt x="420806" y="427630"/>
                  <a:pt x="518615" y="391236"/>
                </a:cubicBezTo>
                <a:cubicBezTo>
                  <a:pt x="616424" y="354842"/>
                  <a:pt x="625522" y="204716"/>
                  <a:pt x="682388" y="145576"/>
                </a:cubicBezTo>
                <a:cubicBezTo>
                  <a:pt x="739254" y="86436"/>
                  <a:pt x="798394" y="0"/>
                  <a:pt x="859809" y="36394"/>
                </a:cubicBezTo>
                <a:cubicBezTo>
                  <a:pt x="921224" y="72788"/>
                  <a:pt x="948520" y="309349"/>
                  <a:pt x="1050878" y="363940"/>
                </a:cubicBezTo>
                <a:cubicBezTo>
                  <a:pt x="1153236" y="418531"/>
                  <a:pt x="1313597" y="391235"/>
                  <a:pt x="1473959" y="363940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7" name=""/>
          <p:cNvSpPr txBox="1">
            <a:spLocks noChangeAspect="0"/>
          </p:cNvSpPr>
          <p:nvPr/>
        </p:nvSpPr>
        <p:spPr>
          <a:xfrm>
            <a:off x="533400" y="1758950"/>
            <a:ext cx="838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p</a:t>
            </a:r>
          </a:p>
        </p:txBody>
      </p:sp>
      <p:sp>
        <p:nvSpPr>
          <p:cNvPr id="38938" name=""/>
          <p:cNvSpPr txBox="1">
            <a:spLocks noChangeAspect="0"/>
          </p:cNvSpPr>
          <p:nvPr/>
        </p:nvSpPr>
        <p:spPr>
          <a:xfrm>
            <a:off x="1828800" y="4191000"/>
            <a:ext cx="838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S</a:t>
            </a:r>
          </a:p>
        </p:txBody>
      </p:sp>
      <p:sp>
        <p:nvSpPr>
          <p:cNvPr id="38939" name=""/>
          <p:cNvSpPr txBox="1">
            <a:spLocks noChangeAspect="0"/>
          </p:cNvSpPr>
          <p:nvPr/>
        </p:nvSpPr>
        <p:spPr>
          <a:xfrm>
            <a:off x="2514600" y="1752600"/>
            <a:ext cx="838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T</a:t>
            </a:r>
          </a:p>
        </p:txBody>
      </p:sp>
      <p:sp>
        <p:nvSpPr>
          <p:cNvPr id="38940" name=""/>
          <p:cNvSpPr txBox="1">
            <a:spLocks noChangeAspect="0"/>
          </p:cNvSpPr>
          <p:nvPr/>
        </p:nvSpPr>
        <p:spPr>
          <a:xfrm>
            <a:off x="1143000" y="1600200"/>
            <a:ext cx="457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R</a:t>
            </a:r>
          </a:p>
        </p:txBody>
      </p:sp>
      <p:sp>
        <p:nvSpPr>
          <p:cNvPr id="38941" name=""/>
          <p:cNvSpPr txBox="1">
            <a:spLocks noChangeAspect="0"/>
          </p:cNvSpPr>
          <p:nvPr/>
        </p:nvSpPr>
        <p:spPr>
          <a:xfrm>
            <a:off x="609600" y="1143000"/>
            <a:ext cx="1143000" cy="523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aVR</a:t>
            </a:r>
          </a:p>
        </p:txBody>
      </p:sp>
      <p:sp>
        <p:nvSpPr>
          <p:cNvPr id="38942" name=""/>
          <p:cNvSpPr txBox="1">
            <a:spLocks noChangeAspect="0"/>
          </p:cNvSpPr>
          <p:nvPr/>
        </p:nvSpPr>
        <p:spPr>
          <a:xfrm>
            <a:off x="6934200" y="6096000"/>
            <a:ext cx="685800" cy="523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V4</a:t>
            </a:r>
          </a:p>
        </p:txBody>
      </p:sp>
      <p:sp>
        <p:nvSpPr>
          <p:cNvPr id="38943" name=""/>
          <p:cNvSpPr>
            <a:spLocks noChangeAspect="0"/>
          </p:cNvSpPr>
          <p:nvPr/>
        </p:nvSpPr>
        <p:spPr>
          <a:xfrm>
            <a:off x="1828800" y="5181600"/>
            <a:ext cx="393541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dirty="0" b="1">
                <a:solidFill>
                  <a:srgbClr val="000000"/>
                </a:solidFill>
                <a:ea charset="0" typeface="Times New Roman"/>
              </a:rPr>
              <a:t>Q wave appear at  (V4- V6 ).</a:t>
            </a:r>
          </a:p>
        </p:txBody>
      </p:sp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Par" fill="hold">
                      <p:stCondLst>
                        <p:cond delay="indefinite"/>
                      </p:stCondLst>
                      <p:childTnLst>
                        <p:par>
                          <p:cTn id="1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4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94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nodeType="clickPar" fill="hold">
                      <p:stCondLst>
                        <p:cond delay="indefinite"/>
                      </p:stCondLst>
                      <p:childTnLst>
                        <p:par>
                          <p:cTn id="2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nodeType="with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nodeType="clickPar" fill="hold">
                      <p:stCondLst>
                        <p:cond delay="indefinite"/>
                      </p:stCondLst>
                      <p:childTnLst>
                        <p:par>
                          <p:cTn id="3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92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nodeType="clickPar" fill="hold">
                      <p:stCondLst>
                        <p:cond delay="indefinite"/>
                      </p:stCondLst>
                      <p:childTnLst>
                        <p:par>
                          <p:cTn id="4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89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nodeType="clickPar" fill="hold">
                      <p:stCondLst>
                        <p:cond delay="indefinite"/>
                      </p:stCondLst>
                      <p:childTnLst>
                        <p:par>
                          <p:cTn id="4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nodeType="clickPar" fill="hold">
                      <p:stCondLst>
                        <p:cond delay="indefinite"/>
                      </p:stCondLst>
                      <p:childTnLst>
                        <p:par>
                          <p:cTn id="6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ID="22" presetClass="entr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nodeType="clickPar" fill="hold">
                      <p:stCondLst>
                        <p:cond delay="indefinite"/>
                      </p:stCondLst>
                      <p:childTnLst>
                        <p:par>
                          <p:cTn id="6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892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nodeType="clickPar" fill="hold">
                      <p:stCondLst>
                        <p:cond delay="indefinite"/>
                      </p:stCondLst>
                      <p:childTnLst>
                        <p:par>
                          <p:cTn id="7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894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nodeType="clickPar" fill="hold">
                      <p:stCondLst>
                        <p:cond delay="indefinite"/>
                      </p:stCondLst>
                      <p:childTnLst>
                        <p:par>
                          <p:cTn id="8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nodeType="clickPar" fill="hold">
                      <p:stCondLst>
                        <p:cond delay="indefinite"/>
                      </p:stCondLst>
                      <p:childTnLst>
                        <p:par>
                          <p:cTn id="8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nodeType="clickPar" fill="hold">
                      <p:stCondLst>
                        <p:cond delay="indefinite"/>
                      </p:stCondLst>
                      <p:childTnLst>
                        <p:par>
                          <p:cTn id="9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892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nodeType="clickPar" fill="hold">
                      <p:stCondLst>
                        <p:cond delay="indefinite"/>
                      </p:stCondLst>
                      <p:childTnLst>
                        <p:par>
                          <p:cTn id="10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89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nodeType="clickPar" fill="hold">
                      <p:stCondLst>
                        <p:cond delay="indefinite"/>
                      </p:stCondLst>
                      <p:childTnLst>
                        <p:par>
                          <p:cTn id="11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nodeType="clickPar" fill="hold">
                      <p:stCondLst>
                        <p:cond delay="indefinite"/>
                      </p:stCondLst>
                      <p:childTnLst>
                        <p:par>
                          <p:cTn id="11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nodeType="with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nodeType="clickPar" fill="hold">
                      <p:stCondLst>
                        <p:cond delay="indefinite"/>
                      </p:stCondLst>
                      <p:childTnLst>
                        <p:par>
                          <p:cTn id="12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893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nodeType="clickPar" fill="hold">
                      <p:stCondLst>
                        <p:cond delay="indefinite"/>
                      </p:stCondLst>
                      <p:childTnLst>
                        <p:par>
                          <p:cTn id="13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nodeType="clickPar" fill="hold">
                      <p:stCondLst>
                        <p:cond delay="indefinite"/>
                      </p:stCondLst>
                      <p:childTnLst>
                        <p:par>
                          <p:cTn id="13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nodeType="clickPar" fill="hold">
                      <p:stCondLst>
                        <p:cond delay="indefinite"/>
                      </p:stCondLst>
                      <p:childTnLst>
                        <p:par>
                          <p:cTn id="15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3893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nodeType="clickPar" fill="hold">
                      <p:stCondLst>
                        <p:cond delay="indefinite"/>
                      </p:stCondLst>
                      <p:childTnLst>
                        <p:par>
                          <p:cTn id="15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89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nodeType="clickPar" fill="hold">
                      <p:stCondLst>
                        <p:cond delay="indefinite"/>
                      </p:stCondLst>
                      <p:childTnLst>
                        <p:par>
                          <p:cTn id="16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894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 animBg="0" build="allAtOnce"/>
      <p:bldP spid="38928" grpId="0" animBg="0" build="allAtOnce"/>
      <p:bldP spid="38929" grpId="0" animBg="0" build="allAtOnce"/>
      <p:bldP spid="38930" grpId="0" animBg="0" build="allAtOnce"/>
      <p:bldP spid="38931" grpId="0" animBg="0" build="allAtOnce"/>
      <p:bldP spid="38937" grpId="0" animBg="0" build="allAtOnce"/>
      <p:bldP spid="38938" grpId="0" animBg="0" build="allAtOnce"/>
      <p:bldP spid="38939" grpId="0" animBg="0" build="allAtOnce"/>
      <p:bldP spid="38940" grpId="0" animBg="0" build="allAtOnce"/>
      <p:bldP spid="38941" grpId="0" animBg="1" build="allAtOnce"/>
      <p:bldP spid="38942" grpId="0" animBg="1" build="allAtOnce"/>
      <p:bldP spid="38943" grpId="0" animBg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9936" name=""/>
        <p:cNvGrpSpPr>
          <a:grpSpLocks/>
        </p:cNvGrpSpPr>
        <p:nvPr/>
      </p:nvGrpSpPr>
      <p:grpSpPr>
        <a:xfrm/>
      </p:grpSpPr>
      <p:pic>
        <p:nvPicPr>
          <p:cNvPr id="39938" name=""/>
          <p:cNvPicPr>
            <a:picLocks noChangeAspect="1"/>
          </p:cNvPicPr>
          <p:nvPr/>
        </p:nvPicPr>
        <p:blipFill>
          <a:blip r:embed="rID32">
            <a:extLst/>
          </a:blip>
          <a:srcRect/>
          <a:stretch>
            <a:fillRect/>
          </a:stretch>
        </p:blipFill>
        <p:spPr>
          <a:xfrm>
            <a:off x="1371600" y="1190625"/>
            <a:ext cx="6248400" cy="51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939" name=""/>
          <p:cNvSpPr txBox="1">
            <a:spLocks noChangeAspect="0"/>
          </p:cNvSpPr>
          <p:nvPr/>
        </p:nvSpPr>
        <p:spPr>
          <a:xfrm>
            <a:off x="6629400" y="61722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4075-1547-587298610EC3}">
              <a:rPr lang="en-US" altLang="en-US" sz="1400" dirty="0" b="1"/>
              <a:t>36</a:t>
            </a:fld>
          </a:p>
        </p:txBody>
      </p:sp>
      <p:sp>
        <p:nvSpPr>
          <p:cNvPr id="39940" name=""/>
          <p:cNvSpPr>
            <a:spLocks noChangeAspect="0"/>
          </p:cNvSpPr>
          <p:nvPr/>
        </p:nvSpPr>
        <p:spPr>
          <a:xfrm>
            <a:off x="2971800" y="1676400"/>
            <a:ext cx="2262188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600" dirty="0" b="1">
                <a:solidFill>
                  <a:srgbClr val="000000"/>
                </a:solidFill>
              </a:rPr>
              <a:t> 1   2   3   4</a:t>
            </a:r>
          </a:p>
        </p:txBody>
      </p:sp>
      <p:sp>
        <p:nvSpPr>
          <p:cNvPr id="39941" name=""/>
          <p:cNvSpPr>
            <a:spLocks noChangeAspect="0"/>
          </p:cNvSpPr>
          <p:nvPr/>
        </p:nvSpPr>
        <p:spPr>
          <a:xfrm>
            <a:off x="2667000" y="1600200"/>
            <a:ext cx="51752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600" dirty="0" b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9942" name=""/>
          <p:cNvSpPr>
            <a:spLocks noChangeAspect="0"/>
          </p:cNvSpPr>
          <p:nvPr/>
        </p:nvSpPr>
        <p:spPr>
          <a:xfrm>
            <a:off x="5807075" y="1600200"/>
            <a:ext cx="51752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600" dirty="0" b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9943" name=""/>
          <p:cNvSpPr>
            <a:spLocks noChangeAspect="0"/>
          </p:cNvSpPr>
          <p:nvPr/>
        </p:nvSpPr>
        <p:spPr>
          <a:xfrm>
            <a:off x="2971800" y="2286000"/>
            <a:ext cx="2971800" cy="1588"/>
          </a:xfrm>
          <a:prstGeom prst="line">
            <a:avLst/>
          </a:prstGeom>
          <a:noFill/>
          <a:ln w="76200">
            <a:solidFill>
              <a:srgbClr val="c00000"/>
            </a:solidFill>
            <a:prstDash val="sysDot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9944" name=""/>
          <p:cNvSpPr>
            <a:spLocks noChangeAspect="0"/>
          </p:cNvSpPr>
          <p:nvPr/>
        </p:nvSpPr>
        <p:spPr>
          <a:xfrm>
            <a:off x="2819400" y="2514600"/>
            <a:ext cx="35464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600" dirty="0" b="1">
                <a:solidFill>
                  <a:srgbClr val="000000"/>
                </a:solidFill>
              </a:rPr>
              <a:t> HR=</a:t>
            </a:r>
            <a:r>
              <a:rPr lang="en-US" altLang="en-US" sz="3600" dirty="0" b="1" u="sng">
                <a:solidFill>
                  <a:srgbClr val="000000"/>
                </a:solidFill>
              </a:rPr>
              <a:t> 300 </a:t>
            </a:r>
          </a:p>
        </p:txBody>
      </p:sp>
      <p:sp>
        <p:nvSpPr>
          <p:cNvPr id="39945" name=""/>
          <p:cNvSpPr>
            <a:spLocks noChangeAspect="0"/>
          </p:cNvSpPr>
          <p:nvPr/>
        </p:nvSpPr>
        <p:spPr>
          <a:xfrm>
            <a:off x="5410200" y="1676400"/>
            <a:ext cx="41592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600" dirty="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9946" name=""/>
          <p:cNvSpPr>
            <a:spLocks noChangeAspect="0"/>
          </p:cNvSpPr>
          <p:nvPr/>
        </p:nvSpPr>
        <p:spPr>
          <a:xfrm>
            <a:off x="3200400" y="3505200"/>
            <a:ext cx="2165350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600" dirty="0" b="1">
                <a:solidFill>
                  <a:srgbClr val="000000"/>
                </a:solidFill>
              </a:rPr>
              <a:t>= 60 BPM</a:t>
            </a:r>
          </a:p>
        </p:txBody>
      </p:sp>
      <p:sp>
        <p:nvSpPr>
          <p:cNvPr id="39947" name=""/>
          <p:cNvSpPr>
            <a:spLocks noChangeAspect="0"/>
          </p:cNvSpPr>
          <p:nvPr/>
        </p:nvSpPr>
        <p:spPr>
          <a:xfrm>
            <a:off x="3581400" y="3454400"/>
            <a:ext cx="214471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</a:rPr>
              <a:t>   No. of LS</a:t>
            </a:r>
          </a:p>
        </p:txBody>
      </p:sp>
      <p:sp>
        <p:nvSpPr>
          <p:cNvPr id="39948" name=""/>
          <p:cNvSpPr>
            <a:spLocks noChangeAspect="0"/>
          </p:cNvSpPr>
          <p:nvPr/>
        </p:nvSpPr>
        <p:spPr>
          <a:xfrm>
            <a:off x="3200400" y="2209800"/>
            <a:ext cx="35464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600" dirty="0" b="1">
                <a:solidFill>
                  <a:srgbClr val="000000"/>
                </a:solidFill>
              </a:rPr>
              <a:t> HR=</a:t>
            </a:r>
            <a:r>
              <a:rPr lang="en-US" altLang="en-US" sz="3600" dirty="0" b="1" u="sng">
                <a:solidFill>
                  <a:srgbClr val="000000"/>
                </a:solidFill>
              </a:rPr>
              <a:t> 60 </a:t>
            </a:r>
          </a:p>
        </p:txBody>
      </p:sp>
      <p:sp>
        <p:nvSpPr>
          <p:cNvPr id="39949" name=""/>
          <p:cNvSpPr>
            <a:spLocks noChangeAspect="0"/>
          </p:cNvSpPr>
          <p:nvPr/>
        </p:nvSpPr>
        <p:spPr>
          <a:xfrm>
            <a:off x="4092575" y="2743200"/>
            <a:ext cx="23844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</a:rPr>
              <a:t>R-R interval</a:t>
            </a:r>
          </a:p>
        </p:txBody>
      </p:sp>
      <p:sp>
        <p:nvSpPr>
          <p:cNvPr id="39950" name=""/>
          <p:cNvSpPr>
            <a:spLocks noChangeAspect="0"/>
          </p:cNvSpPr>
          <p:nvPr/>
        </p:nvSpPr>
        <p:spPr>
          <a:xfrm>
            <a:off x="2971800" y="1752600"/>
            <a:ext cx="2608263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600" dirty="0" b="1">
                <a:solidFill>
                  <a:srgbClr val="000000"/>
                </a:solidFill>
              </a:rPr>
              <a:t> 5 10  15  20 </a:t>
            </a:r>
          </a:p>
        </p:txBody>
      </p:sp>
      <p:sp>
        <p:nvSpPr>
          <p:cNvPr id="39951" name=""/>
          <p:cNvSpPr>
            <a:spLocks noChangeAspect="0"/>
          </p:cNvSpPr>
          <p:nvPr/>
        </p:nvSpPr>
        <p:spPr>
          <a:xfrm>
            <a:off x="5410200" y="1676400"/>
            <a:ext cx="646113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600" dirty="0" b="1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39952" name=""/>
          <p:cNvSpPr>
            <a:spLocks noChangeAspect="0"/>
          </p:cNvSpPr>
          <p:nvPr/>
        </p:nvSpPr>
        <p:spPr>
          <a:xfrm>
            <a:off x="3962400" y="2819400"/>
            <a:ext cx="15541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</a:rPr>
              <a:t>   × 0.04</a:t>
            </a:r>
          </a:p>
        </p:txBody>
      </p:sp>
      <p:sp>
        <p:nvSpPr>
          <p:cNvPr id="39953" name=""/>
          <p:cNvSpPr>
            <a:spLocks/>
          </p:cNvSpPr>
          <p:nvPr/>
        </p:nvSpPr>
        <p:spPr>
          <a:xfrm>
            <a:off x="228600" y="228600"/>
            <a:ext cx="306546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dirty="0" b="1">
                <a:solidFill>
                  <a:srgbClr val="000000"/>
                </a:solidFill>
              </a:rPr>
              <a:t>Calculation of the HR</a:t>
            </a:r>
          </a:p>
        </p:txBody>
      </p:sp>
      <p:sp>
        <p:nvSpPr>
          <p:cNvPr id="39954" name=""/>
          <p:cNvSpPr>
            <a:spLocks/>
          </p:cNvSpPr>
          <p:nvPr/>
        </p:nvSpPr>
        <p:spPr>
          <a:xfrm>
            <a:off x="228600" y="685800"/>
            <a:ext cx="221456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dirty="0" b="1">
                <a:solidFill>
                  <a:srgbClr val="000000"/>
                </a:solidFill>
              </a:rPr>
              <a:t>A . Regular HR</a:t>
            </a:r>
          </a:p>
        </p:txBody>
      </p:sp>
      <p:sp>
        <p:nvSpPr>
          <p:cNvPr id="39955" name=""/>
          <p:cNvSpPr>
            <a:spLocks noChangeAspect="0"/>
          </p:cNvSpPr>
          <p:nvPr/>
        </p:nvSpPr>
        <p:spPr>
          <a:xfrm>
            <a:off x="3505200" y="3124200"/>
            <a:ext cx="23844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</a:rPr>
              <a:t>R-R interval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5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Par" fill="hold">
                      <p:stCondLst>
                        <p:cond delay="indefinite"/>
                      </p:stCondLst>
                      <p:childTnLst>
                        <p:par>
                          <p:cTn id="1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4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nodeType="after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95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nodeType="afterGroup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nodeType="after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9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nodeType="clickPar" fill="hold">
                      <p:stCondLst>
                        <p:cond delay="indefinite"/>
                      </p:stCondLst>
                      <p:childTnLst>
                        <p:par>
                          <p:cTn id="2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94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94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nodeType="clickPar" fill="hold">
                      <p:stCondLst>
                        <p:cond delay="indefinite"/>
                      </p:stCondLst>
                      <p:childTnLst>
                        <p:par>
                          <p:cTn id="3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ID="16" presetClass="entr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nodeType="clickPar" fill="hold">
                      <p:stCondLst>
                        <p:cond delay="indefinite"/>
                      </p:stCondLst>
                      <p:childTnLst>
                        <p:par>
                          <p:cTn id="4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994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nodeType="afterGroup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nodeType="after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94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nodeType="clickPar" fill="hold">
                      <p:stCondLst>
                        <p:cond delay="indefinite"/>
                      </p:stCondLst>
                      <p:childTnLst>
                        <p:par>
                          <p:cTn id="4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ID="53" presetClass="exit" presetSubtype="0" grpId="1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994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994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94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9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9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9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995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995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95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ID="0" presetClass="path" presetSubtype="0" grpId="1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C -0.02344 0.03033 -0.11181 0.14468 -0.14115 0.18264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994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5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nodeType="clickPar" fill="hold">
                      <p:stCondLst>
                        <p:cond delay="indefinite"/>
                      </p:stCondLst>
                      <p:childTnLst>
                        <p:par>
                          <p:cTn id="6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nodeType="clickPar" fill="hold">
                      <p:stCondLst>
                        <p:cond delay="indefinite"/>
                      </p:stCondLst>
                      <p:childTnLst>
                        <p:par>
                          <p:cTn id="7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ID="49" presetClass="exit" presetSubtype="0" grpId="1" accel="10000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36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nodeType="withEffect" fill="hold" presetID="49" presetClass="exit" presetSubtype="0" grpId="2" accel="10000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99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99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99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36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9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nodeType="withEffect" fill="hold" presetID="49" presetClass="exit" presetSubtype="0" grpId="1" accel="10000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994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994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994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36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94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nodeType="withEffect" fill="hold" presetID="49" presetClass="exit" presetSubtype="0" grpId="2" accel="10000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994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994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994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36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94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nodeType="withEffect" fill="hold" presetID="49" presetClass="exit" presetSubtype="0" accel="10000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36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nodeType="withEffect" fill="hold" presetID="49" presetClass="exit" presetSubtype="0" grpId="2" accel="10000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994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994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94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36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994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nodeType="clickPar" fill="hold">
                      <p:stCondLst>
                        <p:cond delay="indefinite"/>
                      </p:stCondLst>
                      <p:childTnLst>
                        <p:par>
                          <p:cTn id="11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94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nodeType="after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994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nodeType="clickPar" fill="hold">
                      <p:stCondLst>
                        <p:cond delay="indefinite"/>
                      </p:stCondLst>
                      <p:childTnLst>
                        <p:par>
                          <p:cTn id="12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0"/>
                                        <p:tgtEl>
                                          <p:spTgt spid="3995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nodeType="afterGroup" fill="hold">
                            <p:stCondLst>
                              <p:cond delay="4800"/>
                            </p:stCondLst>
                            <p:childTnLst>
                              <p:par>
                                <p:cTn id="125" nodeType="after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95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nodeType="clickPar" fill="hold">
                      <p:stCondLst>
                        <p:cond delay="indefinite"/>
                      </p:stCondLst>
                      <p:childTnLst>
                        <p:par>
                          <p:cTn id="12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994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994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994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ID="0" presetClass="path" presetSubtype="0" grpId="1" accel="50000" decel="5000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C -0.03056 0.02778 -0.1448 0.13172 -0.18299 0.16644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3995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nodeType="afterGroup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nodeType="after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995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nodeType="clickPar" fill="hold">
                      <p:stCondLst>
                        <p:cond delay="indefinite"/>
                      </p:stCondLst>
                      <p:childTnLst>
                        <p:par>
                          <p:cTn id="14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ID="53" presetClass="entr" presetSubtype="0" grpId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0" build="p"/>
      <p:bldP spid="39940" grpId="1" animBg="0" build="allAtOnce"/>
      <p:bldP spid="39940" grpId="2" animBg="0" build="allAtOnce"/>
      <p:bldP spid="39941" grpId="0" animBg="0" build="allAtOnce"/>
      <p:bldP spid="39942" grpId="0" animBg="0" build="allAtOnce"/>
      <p:bldP spid="39944" grpId="0" animBg="0" build="allAtOnce"/>
      <p:bldP spid="39944" grpId="1" animBg="0" build="allAtOnce"/>
      <p:bldP spid="39945" grpId="0" animBg="0" build="allAtOnce"/>
      <p:bldP spid="39945" grpId="1" animBg="0" build="allAtOnce"/>
      <p:bldP spid="39945" grpId="2" animBg="0" build="allAtOnce"/>
      <p:bldP spid="39946" grpId="0" animBg="0" build="whole"/>
      <p:bldP spid="39946" grpId="1" animBg="0" build="whole"/>
      <p:bldP spid="39946" grpId="2" animBg="0" build="whole"/>
      <p:bldP spid="39947" grpId="0" animBg="0" build="allAtOnce"/>
      <p:bldP spid="39947" grpId="1" animBg="0" build="allAtOnce"/>
      <p:bldP spid="39947" grpId="2" animBg="0" build="allAtOnce"/>
      <p:bldP spid="39948" grpId="0" animBg="0" build="allAtOnce"/>
      <p:bldP spid="39949" grpId="0" animBg="0" build="allAtOnce"/>
      <p:bldP spid="39949" grpId="1" animBg="0" build="allAtOnce"/>
      <p:bldP spid="39950" grpId="0" animBg="0" build="p"/>
      <p:bldP spid="39951" grpId="0" animBg="0" build="allAtOnce"/>
      <p:bldP spid="39951" grpId="1" animBg="0" build="allAtOnce"/>
      <p:bldP spid="39952" grpId="0" animBg="0" build="allAtOnce"/>
      <p:bldP spid="39954" grpId="0" animBg="0" build="allAtOnce"/>
      <p:bldP spid="39955" grpId="0" animBg="0" build="allAtOnce"/>
      <p:bldP spid="39955" grpId="1" animBg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0960" name=""/>
        <p:cNvGrpSpPr>
          <a:grpSpLocks/>
        </p:cNvGrpSpPr>
        <p:nvPr/>
      </p:nvGrpSpPr>
      <p:grpSpPr>
        <a:xfrm/>
      </p:grpSpPr>
      <p:pic>
        <p:nvPicPr>
          <p:cNvPr id="40962" name=""/>
          <p:cNvPicPr>
            <a:picLocks noChangeAspect="1"/>
          </p:cNvPicPr>
          <p:nvPr/>
        </p:nvPicPr>
        <p:blipFill>
          <a:blip r:embed="rID33">
            <a:extLst/>
          </a:blip>
          <a:srcRect/>
          <a:stretch>
            <a:fillRect/>
          </a:stretch>
        </p:blipFill>
        <p:spPr>
          <a:xfrm>
            <a:off x="3114675" y="2309813"/>
            <a:ext cx="5486400" cy="2597150"/>
          </a:xfrm>
          <a:prstGeom prst="rect">
            <a:avLst/>
          </a:prstGeom>
          <a:ln/>
        </p:spPr>
      </p:pic>
      <p:sp>
        <p:nvSpPr>
          <p:cNvPr id="40963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1003-1548-587298610EC3}">
              <a:rPr lang="en-US" altLang="en-US" sz="1400" dirty="0" b="1"/>
              <a:t>37</a:t>
            </a:fld>
          </a:p>
        </p:txBody>
      </p:sp>
      <p:grpSp>
        <p:nvGrpSpPr>
          <p:cNvPr id="40964" name=""/>
          <p:cNvGrpSpPr>
            <a:grpSpLocks noChangeAspect="0"/>
          </p:cNvGrpSpPr>
          <p:nvPr/>
        </p:nvGrpSpPr>
        <p:grpSpPr>
          <a:xfrm>
            <a:off x="6076950" y="3352800"/>
            <a:ext cx="1771650" cy="1079500"/>
            <a:chOff x="3430953" y="2536825"/>
            <a:chExt cy="2990115" cx="4874847"/>
          </a:xfrm>
        </p:grpSpPr>
        <p:sp>
          <p:nvSpPr>
            <p:cNvPr id="41002" name=""/>
            <p:cNvSpPr>
              <a:spLocks/>
            </p:cNvSpPr>
            <p:nvPr/>
          </p:nvSpPr>
          <p:spPr>
            <a:xfrm flipV="1">
              <a:off x="3430953" y="4647494"/>
              <a:ext cx="1166295" cy="21988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03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199341"/>
            </a:xfrm>
            <a:custGeom>
              <a:avLst/>
              <a:gdLst>
                <a:gd fmla="*/ 130886 w 968354" name="T0"/>
                <a:gd fmla="*/ 228726 h 239549" name="T1"/>
                <a:gd fmla="*/ 102370 w 968354" name="T2"/>
                <a:gd fmla="*/ 245609 h 239549" name="T3"/>
                <a:gd fmla="*/ 288685 w 968354" name="T4"/>
                <a:gd fmla="*/ 129636 h 239549" name="T5"/>
                <a:gd fmla="*/ 315850 w 968354" name="T6"/>
                <a:gd fmla="*/ 114774 h 239549" name="T7"/>
                <a:gd fmla="*/ 538534 w 968354" name="T8"/>
                <a:gd fmla="*/ 2241 h 239549" name="T9"/>
                <a:gd fmla="*/ 762077 w 968354" name="T10"/>
                <a:gd fmla="*/ 101327 h 239549" name="T11"/>
                <a:gd fmla="*/ 933032 w 968354" name="T12"/>
                <a:gd fmla="*/ 242875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04" name=""/>
            <p:cNvSpPr>
              <a:spLocks noChangeAspect="0"/>
            </p:cNvSpPr>
            <p:nvPr/>
          </p:nvSpPr>
          <p:spPr bwMode="auto">
            <a:xfrm rot="0">
              <a:off x="6019802" y="2536825"/>
              <a:ext cx="600077" cy="2990115"/>
            </a:xfrm>
            <a:custGeom>
              <a:avLst/>
              <a:gdLst>
                <a:gd fmla="*/ 0 w 600501" name="T0"/>
                <a:gd fmla="*/ 166758 h 3102591" name="T1"/>
                <a:gd fmla="*/ 133517 w 600501" name="T2"/>
                <a:gd fmla="*/ 186584 h 3102591" name="T3"/>
                <a:gd fmla="*/ 240328 w 600501" name="T4"/>
                <a:gd fmla="*/ 4000 h 3102591" name="T5"/>
                <a:gd fmla="*/ 400550 w 600501" name="T6"/>
                <a:gd fmla="*/ 210582 h 3102591" name="T7"/>
                <a:gd fmla="*/ 587472 w 600501" name="T8"/>
                <a:gd fmla="*/ 163630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cc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05" name=""/>
            <p:cNvSpPr>
              <a:spLocks/>
            </p:cNvSpPr>
            <p:nvPr/>
          </p:nvSpPr>
          <p:spPr>
            <a:xfrm>
              <a:off x="5488349" y="4726645"/>
              <a:ext cx="532913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06" name=""/>
            <p:cNvSpPr>
              <a:spLocks/>
            </p:cNvSpPr>
            <p:nvPr/>
          </p:nvSpPr>
          <p:spPr>
            <a:xfrm>
              <a:off x="6628433" y="4726645"/>
              <a:ext cx="38003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07" name=""/>
            <p:cNvSpPr>
              <a:spLocks/>
            </p:cNvSpPr>
            <p:nvPr/>
          </p:nvSpPr>
          <p:spPr>
            <a:xfrm>
              <a:off x="7772887" y="4726645"/>
              <a:ext cx="532913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08" name=""/>
            <p:cNvSpPr>
              <a:spLocks noChangeAspect="0"/>
            </p:cNvSpPr>
            <p:nvPr/>
          </p:nvSpPr>
          <p:spPr bwMode="auto">
            <a:xfrm rot="0">
              <a:off x="7010400" y="4321173"/>
              <a:ext cx="804864" cy="398682"/>
            </a:xfrm>
            <a:custGeom>
              <a:avLst/>
              <a:gdLst>
                <a:gd fmla="*/ 0 w 805218" name="T0"/>
                <a:gd fmla="*/ 2959287 h 402609" name="T1"/>
                <a:gd fmla="*/ 228867 w 805218" name="T2"/>
                <a:gd fmla="*/ 1354256 h 402609" name="T3"/>
                <a:gd fmla="*/ 471195 w 805218" name="T4"/>
                <a:gd fmla="*/ 50171 h 402609" name="T5"/>
                <a:gd fmla="*/ 700064 w 805218" name="T6"/>
                <a:gd fmla="*/ 1655193 h 402609" name="T7"/>
                <a:gd fmla="*/ 794301 w 805218" name="T8"/>
                <a:gd fmla="*/ 2758654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965" name=""/>
          <p:cNvGrpSpPr>
            <a:grpSpLocks noChangeAspect="0"/>
          </p:cNvGrpSpPr>
          <p:nvPr/>
        </p:nvGrpSpPr>
        <p:grpSpPr>
          <a:xfrm>
            <a:off x="4648200" y="3375025"/>
            <a:ext cx="914400" cy="1116013"/>
            <a:chOff x="4038600" y="2536825"/>
            <a:chExt cy="3089786" cx="4267200"/>
          </a:xfrm>
        </p:grpSpPr>
        <p:sp>
          <p:nvSpPr>
            <p:cNvPr id="40995" name=""/>
            <p:cNvSpPr>
              <a:spLocks/>
            </p:cNvSpPr>
            <p:nvPr/>
          </p:nvSpPr>
          <p:spPr>
            <a:xfrm>
              <a:off x="40386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96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97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cc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98" name=""/>
            <p:cNvSpPr>
              <a:spLocks/>
            </p:cNvSpPr>
            <p:nvPr/>
          </p:nvSpPr>
          <p:spPr>
            <a:xfrm>
              <a:off x="5483227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99" name=""/>
            <p:cNvSpPr>
              <a:spLocks/>
            </p:cNvSpPr>
            <p:nvPr/>
          </p:nvSpPr>
          <p:spPr>
            <a:xfrm>
              <a:off x="6631517" y="4725606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00" name=""/>
            <p:cNvSpPr>
              <a:spLocks/>
            </p:cNvSpPr>
            <p:nvPr/>
          </p:nvSpPr>
          <p:spPr>
            <a:xfrm>
              <a:off x="77724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001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966" name=""/>
          <p:cNvGrpSpPr>
            <a:grpSpLocks noChangeAspect="0"/>
          </p:cNvGrpSpPr>
          <p:nvPr/>
        </p:nvGrpSpPr>
        <p:grpSpPr>
          <a:xfrm>
            <a:off x="3200400" y="3375025"/>
            <a:ext cx="1600200" cy="1116013"/>
            <a:chOff x="4038600" y="2536825"/>
            <a:chExt cy="3089786" cx="4267200"/>
          </a:xfrm>
        </p:grpSpPr>
        <p:sp>
          <p:nvSpPr>
            <p:cNvPr id="40988" name=""/>
            <p:cNvSpPr>
              <a:spLocks/>
            </p:cNvSpPr>
            <p:nvPr/>
          </p:nvSpPr>
          <p:spPr>
            <a:xfrm>
              <a:off x="40386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89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90" name=""/>
            <p:cNvSpPr>
              <a:spLocks noChangeAspect="0"/>
            </p:cNvSpPr>
            <p:nvPr/>
          </p:nvSpPr>
          <p:spPr bwMode="auto">
            <a:xfrm rot="0">
              <a:off x="6019803" y="2536825"/>
              <a:ext cx="600075" cy="3089786"/>
            </a:xfrm>
            <a:custGeom>
              <a:avLst/>
              <a:gdLst>
                <a:gd fmla="*/ 0 w 600501" name="T0"/>
                <a:gd fmla="*/ 291194 h 3102591" name="T1"/>
                <a:gd fmla="*/ 133507 w 600501" name="T2"/>
                <a:gd fmla="*/ 325809 h 3102591" name="T3"/>
                <a:gd fmla="*/ 240313 w 600501" name="T4"/>
                <a:gd fmla="*/ 6984 h 3102591" name="T5"/>
                <a:gd fmla="*/ 400523 w 600501" name="T6"/>
                <a:gd fmla="*/ 367711 h 3102591" name="T7"/>
                <a:gd fmla="*/ 587435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cc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91" name=""/>
            <p:cNvSpPr>
              <a:spLocks/>
            </p:cNvSpPr>
            <p:nvPr/>
          </p:nvSpPr>
          <p:spPr>
            <a:xfrm>
              <a:off x="54864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92" name=""/>
            <p:cNvSpPr>
              <a:spLocks/>
            </p:cNvSpPr>
            <p:nvPr/>
          </p:nvSpPr>
          <p:spPr>
            <a:xfrm>
              <a:off x="6629400" y="4725606"/>
              <a:ext cx="3810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93" name=""/>
            <p:cNvSpPr>
              <a:spLocks/>
            </p:cNvSpPr>
            <p:nvPr/>
          </p:nvSpPr>
          <p:spPr>
            <a:xfrm>
              <a:off x="77724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94" name=""/>
            <p:cNvSpPr>
              <a:spLocks noChangeAspect="0"/>
            </p:cNvSpPr>
            <p:nvPr/>
          </p:nvSpPr>
          <p:spPr bwMode="auto">
            <a:xfrm rot="0">
              <a:off x="7010400" y="4321174"/>
              <a:ext cx="804864" cy="498353"/>
            </a:xfrm>
            <a:custGeom>
              <a:avLst/>
              <a:gdLst>
                <a:gd fmla="*/ 0 w 805218" name="T0"/>
                <a:gd fmla="*/ 131420605 h 402609" name="T1"/>
                <a:gd fmla="*/ 228869 w 805218" name="T2"/>
                <a:gd fmla="*/ 60141788 h 402609" name="T3"/>
                <a:gd fmla="*/ 471196 w 805218" name="T4"/>
                <a:gd fmla="*/ 2228011 h 402609" name="T5"/>
                <a:gd fmla="*/ 700066 w 805218" name="T6"/>
                <a:gd fmla="*/ 73506397 h 402609" name="T7"/>
                <a:gd fmla="*/ 794303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967" name=""/>
          <p:cNvGrpSpPr>
            <a:grpSpLocks noChangeAspect="0"/>
          </p:cNvGrpSpPr>
          <p:nvPr/>
        </p:nvGrpSpPr>
        <p:grpSpPr>
          <a:xfrm>
            <a:off x="7848600" y="3352800"/>
            <a:ext cx="577850" cy="1079500"/>
            <a:chOff x="4038600" y="2536822"/>
            <a:chExt cy="2931143" cx="2971800"/>
          </a:xfrm>
        </p:grpSpPr>
        <p:sp>
          <p:nvSpPr>
            <p:cNvPr id="40983" name=""/>
            <p:cNvSpPr>
              <a:spLocks/>
            </p:cNvSpPr>
            <p:nvPr/>
          </p:nvSpPr>
          <p:spPr>
            <a:xfrm>
              <a:off x="4038600" y="4722249"/>
              <a:ext cx="530681" cy="4309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84" name=""/>
            <p:cNvSpPr>
              <a:spLocks noChangeAspect="0"/>
            </p:cNvSpPr>
            <p:nvPr/>
          </p:nvSpPr>
          <p:spPr bwMode="auto">
            <a:xfrm rot="0">
              <a:off x="4495800" y="4486276"/>
              <a:ext cx="966790" cy="293114"/>
            </a:xfrm>
            <a:custGeom>
              <a:avLst/>
              <a:gdLst>
                <a:gd fmla="*/ 130889 w 968354" name="T0"/>
                <a:gd fmla="*/ 154432290 h 239549" name="T1"/>
                <a:gd fmla="*/ 102373 w 968354" name="T2"/>
                <a:gd fmla="*/ 165830868 h 239549" name="T3"/>
                <a:gd fmla="*/ 288691 w 968354" name="T4"/>
                <a:gd fmla="*/ 87527631 h 239549" name="T5"/>
                <a:gd fmla="*/ 315857 w 968354" name="T6"/>
                <a:gd fmla="*/ 77493483 h 239549" name="T7"/>
                <a:gd fmla="*/ 538547 w 968354" name="T8"/>
                <a:gd fmla="*/ 1513049 h 239549" name="T9"/>
                <a:gd fmla="*/ 762096 w 968354" name="T10"/>
                <a:gd fmla="*/ 68413925 h 239549" name="T11"/>
                <a:gd fmla="*/ 933050 w 968354" name="T12"/>
                <a:gd fmla="*/ 16398519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85" name=""/>
            <p:cNvSpPr>
              <a:spLocks noChangeAspect="0"/>
            </p:cNvSpPr>
            <p:nvPr/>
          </p:nvSpPr>
          <p:spPr bwMode="auto">
            <a:xfrm rot="0">
              <a:off x="6019798" y="2536822"/>
              <a:ext cx="600074" cy="2931143"/>
            </a:xfrm>
            <a:custGeom>
              <a:avLst/>
              <a:gdLst>
                <a:gd fmla="*/ 0 w 600501" name="T0"/>
                <a:gd fmla="*/ 114282 h 3102591" name="T1"/>
                <a:gd fmla="*/ 133504 w 600501" name="T2"/>
                <a:gd fmla="*/ 127865 h 3102591" name="T3"/>
                <a:gd fmla="*/ 240304 w 600501" name="T4"/>
                <a:gd fmla="*/ 2741 h 3102591" name="T5"/>
                <a:gd fmla="*/ 400511 w 600501" name="T6"/>
                <a:gd fmla="*/ 144311 h 3102591" name="T7"/>
                <a:gd fmla="*/ 587415 w 600501" name="T8"/>
                <a:gd fmla="*/ 112135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cc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86" name=""/>
            <p:cNvSpPr>
              <a:spLocks/>
            </p:cNvSpPr>
            <p:nvPr/>
          </p:nvSpPr>
          <p:spPr>
            <a:xfrm>
              <a:off x="5483681" y="4722249"/>
              <a:ext cx="538843" cy="4309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87" name=""/>
            <p:cNvSpPr>
              <a:spLocks/>
            </p:cNvSpPr>
            <p:nvPr/>
          </p:nvSpPr>
          <p:spPr>
            <a:xfrm>
              <a:off x="6626681" y="4722249"/>
              <a:ext cx="383719" cy="4309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968" name=""/>
          <p:cNvGrpSpPr>
            <a:grpSpLocks noChangeAspect="0"/>
          </p:cNvGrpSpPr>
          <p:nvPr/>
        </p:nvGrpSpPr>
        <p:grpSpPr>
          <a:xfrm>
            <a:off x="5562600" y="3352800"/>
            <a:ext cx="514350" cy="1116013"/>
            <a:chOff x="4038600" y="2536822"/>
            <a:chExt cy="3028847" cx="3776663"/>
          </a:xfrm>
        </p:grpSpPr>
        <p:sp>
          <p:nvSpPr>
            <p:cNvPr id="40977" name=""/>
            <p:cNvSpPr>
              <a:spLocks/>
            </p:cNvSpPr>
            <p:nvPr/>
          </p:nvSpPr>
          <p:spPr>
            <a:xfrm>
              <a:off x="4038600" y="4721211"/>
              <a:ext cx="536193" cy="4307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78" name=""/>
            <p:cNvSpPr>
              <a:spLocks noChangeAspect="0"/>
            </p:cNvSpPr>
            <p:nvPr/>
          </p:nvSpPr>
          <p:spPr bwMode="auto">
            <a:xfrm rot="0">
              <a:off x="4495801" y="4486273"/>
              <a:ext cx="966785" cy="195409"/>
            </a:xfrm>
            <a:custGeom>
              <a:avLst/>
              <a:gdLst>
                <a:gd fmla="*/ 130876 w 968354" name="T0"/>
                <a:gd fmla="*/ 156739 h 239549" name="T1"/>
                <a:gd fmla="*/ 102364 w 968354" name="T2"/>
                <a:gd fmla="*/ 168308 h 239549" name="T3"/>
                <a:gd fmla="*/ 288663 w 968354" name="T4"/>
                <a:gd fmla="*/ 88835 h 239549" name="T5"/>
                <a:gd fmla="*/ 315825 w 968354" name="T6"/>
                <a:gd fmla="*/ 78650 h 239549" name="T7"/>
                <a:gd fmla="*/ 538493 w 968354" name="T8"/>
                <a:gd fmla="*/ 1537 h 239549" name="T9"/>
                <a:gd fmla="*/ 762018 w 968354" name="T10"/>
                <a:gd fmla="*/ 69436 h 239549" name="T11"/>
                <a:gd fmla="*/ 932957 w 968354" name="T12"/>
                <a:gd fmla="*/ 166434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79" name=""/>
            <p:cNvSpPr>
              <a:spLocks noChangeAspect="0"/>
            </p:cNvSpPr>
            <p:nvPr/>
          </p:nvSpPr>
          <p:spPr bwMode="auto">
            <a:xfrm rot="0">
              <a:off x="6019801" y="2536822"/>
              <a:ext cx="600073" cy="3028847"/>
            </a:xfrm>
            <a:custGeom>
              <a:avLst/>
              <a:gdLst>
                <a:gd fmla="*/ 0 w 600501" name="T0"/>
                <a:gd fmla="*/ 199554 h 3102591" name="T1"/>
                <a:gd fmla="*/ 133499 w 600501" name="T2"/>
                <a:gd fmla="*/ 223275 h 3102591" name="T3"/>
                <a:gd fmla="*/ 240297 w 600501" name="T4"/>
                <a:gd fmla="*/ 4788 h 3102591" name="T5"/>
                <a:gd fmla="*/ 400495 w 600501" name="T6"/>
                <a:gd fmla="*/ 251991 h 3102591" name="T7"/>
                <a:gd fmla="*/ 587396 w 600501" name="T8"/>
                <a:gd fmla="*/ 195808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cc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80" name=""/>
            <p:cNvSpPr>
              <a:spLocks/>
            </p:cNvSpPr>
            <p:nvPr/>
          </p:nvSpPr>
          <p:spPr>
            <a:xfrm>
              <a:off x="5483990" y="4721211"/>
              <a:ext cx="536193" cy="4307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81" name=""/>
            <p:cNvSpPr>
              <a:spLocks/>
            </p:cNvSpPr>
            <p:nvPr/>
          </p:nvSpPr>
          <p:spPr>
            <a:xfrm>
              <a:off x="6626314" y="4721211"/>
              <a:ext cx="384664" cy="4307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82" name=""/>
            <p:cNvSpPr>
              <a:spLocks noChangeAspect="0"/>
            </p:cNvSpPr>
            <p:nvPr/>
          </p:nvSpPr>
          <p:spPr bwMode="auto">
            <a:xfrm rot="0">
              <a:off x="7010397" y="4321175"/>
              <a:ext cx="804866" cy="488524"/>
            </a:xfrm>
            <a:custGeom>
              <a:avLst/>
              <a:gdLst>
                <a:gd fmla="*/ 0 w 805218" name="T0"/>
                <a:gd fmla="*/ 90061457 h 402609" name="T1"/>
                <a:gd fmla="*/ 228878 w 805218" name="T2"/>
                <a:gd fmla="*/ 41214688 h 402609" name="T3"/>
                <a:gd fmla="*/ 471217 w 805218" name="T4"/>
                <a:gd fmla="*/ 1526877 h 402609" name="T5"/>
                <a:gd fmla="*/ 700097 w 805218" name="T6"/>
                <a:gd fmla="*/ 50373395 h 402609" name="T7"/>
                <a:gd fmla="*/ 794337 w 805218" name="T8"/>
                <a:gd fmla="*/ 8395534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969" name=""/>
          <p:cNvSpPr txBox="1">
            <a:spLocks noChangeAspect="0"/>
          </p:cNvSpPr>
          <p:nvPr/>
        </p:nvSpPr>
        <p:spPr>
          <a:xfrm>
            <a:off x="3352800" y="2800350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000" dirty="0" b="1">
                <a:solidFill>
                  <a:srgbClr val="000000"/>
                </a:solidFill>
              </a:rPr>
              <a:t>1  2  3   4  5   6  7  8  9  </a:t>
            </a:r>
            <a:r>
              <a:rPr lang="en-US" altLang="en-US" sz="1600" dirty="0" b="1">
                <a:solidFill>
                  <a:srgbClr val="000000"/>
                </a:solidFill>
              </a:rPr>
              <a:t>10  11  12 13  14 15</a:t>
            </a:r>
          </a:p>
        </p:txBody>
      </p:sp>
      <p:sp>
        <p:nvSpPr>
          <p:cNvPr id="40970" name=""/>
          <p:cNvSpPr txBox="1">
            <a:spLocks noChangeAspect="0"/>
          </p:cNvSpPr>
          <p:nvPr/>
        </p:nvSpPr>
        <p:spPr>
          <a:xfrm>
            <a:off x="3733800" y="3209925"/>
            <a:ext cx="4953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>
                <a:solidFill>
                  <a:srgbClr val="ff0000"/>
                </a:solidFill>
              </a:rPr>
              <a:t>1          2      3            4</a:t>
            </a:r>
          </a:p>
        </p:txBody>
      </p:sp>
      <p:sp>
        <p:nvSpPr>
          <p:cNvPr id="40971" name=""/>
          <p:cNvSpPr txBox="1">
            <a:spLocks noChangeAspect="0"/>
          </p:cNvSpPr>
          <p:nvPr/>
        </p:nvSpPr>
        <p:spPr>
          <a:xfrm>
            <a:off x="609600" y="533400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000" dirty="0" b="1">
                <a:solidFill>
                  <a:srgbClr val="000000"/>
                </a:solidFill>
              </a:rPr>
              <a:t>B. Irregular HR</a:t>
            </a:r>
          </a:p>
        </p:txBody>
      </p:sp>
      <p:sp>
        <p:nvSpPr>
          <p:cNvPr id="40972" name=""/>
          <p:cNvSpPr txBox="1">
            <a:spLocks noChangeAspect="0"/>
          </p:cNvSpPr>
          <p:nvPr/>
        </p:nvSpPr>
        <p:spPr>
          <a:xfrm>
            <a:off x="304800" y="990600"/>
            <a:ext cx="5715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dirty="0" b="1">
                <a:solidFill>
                  <a:srgbClr val="000000"/>
                </a:solidFill>
              </a:rPr>
              <a:t>          HR = No. of R waves in 15  LS  × 20</a:t>
            </a:r>
          </a:p>
        </p:txBody>
      </p:sp>
      <p:sp>
        <p:nvSpPr>
          <p:cNvPr id="40973" name=""/>
          <p:cNvSpPr txBox="1">
            <a:spLocks noChangeAspect="0"/>
          </p:cNvSpPr>
          <p:nvPr/>
        </p:nvSpPr>
        <p:spPr>
          <a:xfrm>
            <a:off x="304800" y="1428750"/>
            <a:ext cx="4953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</a:rPr>
              <a:t>         = </a:t>
            </a:r>
            <a:r>
              <a:rPr lang="en-US" altLang="en-US" sz="3200" dirty="0" b="1">
                <a:solidFill>
                  <a:srgbClr val="ff0000"/>
                </a:solidFill>
              </a:rPr>
              <a:t>4</a:t>
            </a:r>
            <a:r>
              <a:rPr lang="en-US" altLang="en-US" sz="3200" dirty="0" b="1">
                <a:solidFill>
                  <a:srgbClr val="000000"/>
                </a:solidFill>
              </a:rPr>
              <a:t> × 20</a:t>
            </a:r>
          </a:p>
        </p:txBody>
      </p:sp>
      <p:sp>
        <p:nvSpPr>
          <p:cNvPr id="40974" name=""/>
          <p:cNvSpPr txBox="1">
            <a:spLocks noChangeAspect="0"/>
          </p:cNvSpPr>
          <p:nvPr/>
        </p:nvSpPr>
        <p:spPr>
          <a:xfrm>
            <a:off x="304800" y="2114550"/>
            <a:ext cx="4953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</a:rPr>
              <a:t>         = </a:t>
            </a:r>
            <a:r>
              <a:rPr lang="en-US" altLang="en-US" sz="3200" dirty="0" b="1">
                <a:solidFill>
                  <a:srgbClr val="ff0000"/>
                </a:solidFill>
              </a:rPr>
              <a:t> </a:t>
            </a:r>
            <a:r>
              <a:rPr lang="en-US" altLang="en-US" sz="3200" dirty="0" b="1">
                <a:solidFill>
                  <a:srgbClr val="000000"/>
                </a:solidFill>
              </a:rPr>
              <a:t>80 bpm</a:t>
            </a:r>
          </a:p>
        </p:txBody>
      </p:sp>
      <p:sp>
        <p:nvSpPr>
          <p:cNvPr id="40975" name=""/>
          <p:cNvSpPr>
            <a:spLocks noChangeAspect="0"/>
          </p:cNvSpPr>
          <p:nvPr/>
        </p:nvSpPr>
        <p:spPr>
          <a:xfrm rot="10800000" flipV="1">
            <a:off x="3352800" y="3048000"/>
            <a:ext cx="1588" cy="1343025"/>
          </a:xfrm>
          <a:prstGeom prst="line">
            <a:avLst/>
          </a:prstGeom>
          <a:noFill/>
          <a:ln w="50800">
            <a:solidFill>
              <a:srgbClr val="c00000"/>
            </a:solidFill>
            <a:prstDash val="sysDash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0976" name=""/>
          <p:cNvSpPr>
            <a:spLocks noChangeAspect="0"/>
          </p:cNvSpPr>
          <p:nvPr/>
        </p:nvSpPr>
        <p:spPr>
          <a:xfrm rot="10800000" flipV="1">
            <a:off x="7542213" y="3152775"/>
            <a:ext cx="1587" cy="1343025"/>
          </a:xfrm>
          <a:prstGeom prst="line">
            <a:avLst/>
          </a:prstGeom>
          <a:noFill/>
          <a:ln w="50800">
            <a:solidFill>
              <a:srgbClr val="c00000"/>
            </a:solidFill>
            <a:prstDash val="sysDash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1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10" presetClass="entr" presetSubtype="0" autoRev="fals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Par" fill="hold">
                      <p:stCondLst>
                        <p:cond delay="indefinite"/>
                      </p:stCondLst>
                      <p:childTnLst>
                        <p:par>
                          <p:cTn id="1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nodeType="clickPar" fill="hold">
                      <p:stCondLst>
                        <p:cond delay="indefinite"/>
                      </p:stCondLst>
                      <p:childTnLst>
                        <p:par>
                          <p:cTn id="3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7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nodeType="clickPar" fill="hold">
                      <p:stCondLst>
                        <p:cond delay="indefinite"/>
                      </p:stCondLst>
                      <p:childTnLst>
                        <p:par>
                          <p:cTn id="3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0969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nodeType="clickPar" fill="hold">
                      <p:stCondLst>
                        <p:cond delay="indefinite"/>
                      </p:stCondLst>
                      <p:childTnLst>
                        <p:par>
                          <p:cTn id="4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nodeType="with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nodeType="clickPar" fill="hold">
                      <p:stCondLst>
                        <p:cond delay="indefinite"/>
                      </p:stCondLst>
                      <p:childTnLst>
                        <p:par>
                          <p:cTn id="4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0970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nodeType="clickPar" fill="hold">
                      <p:stCondLst>
                        <p:cond delay="indefinite"/>
                      </p:stCondLst>
                      <p:childTnLst>
                        <p:par>
                          <p:cTn id="5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97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nodeType="clickPar" fill="hold">
                      <p:stCondLst>
                        <p:cond delay="indefinite"/>
                      </p:stCondLst>
                      <p:childTnLst>
                        <p:par>
                          <p:cTn id="5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ID="22" presetClass="entr" presetSubtype="8" grpId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97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nimBg="0" build="allAtOnce"/>
      <p:bldP spid="40970" grpId="0" animBg="0" build="allAtOnce"/>
      <p:bldP spid="40971" grpId="0" animBg="0" build="allAtOnce"/>
      <p:bldP spid="40972" grpId="0" animBg="0" build="allAtOnce"/>
      <p:bldP spid="40973" grpId="0" animBg="0" build="allAtOnce"/>
      <p:bldP spid="40974" grpId="0" animBg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1984" name=""/>
        <p:cNvGrpSpPr>
          <a:grpSpLocks/>
        </p:cNvGrpSpPr>
        <p:nvPr/>
      </p:nvGrpSpPr>
      <p:grpSpPr>
        <a:xfrm/>
      </p:grpSpPr>
      <p:sp>
        <p:nvSpPr>
          <p:cNvPr id="4198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30175"/>
            <a:ext cx="8610600" cy="1446213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4400" dirty="0">
                <a:solidFill>
                  <a:srgbClr val="0000ff"/>
                </a:solidFill>
                <a:ea charset="0" typeface="Times New Roman"/>
              </a:rPr>
              <a:t>The clinical uses of ECG:</a:t>
            </a:r>
            <a:r>
              <a:rPr lang="en-US" altLang="en-US" sz="4400" dirty="0">
                <a:solidFill>
                  <a:srgbClr val="0000ff"/>
                </a:solidFill>
                <a:ea charset="0" typeface="Times New Roman"/>
              </a:rPr>
              <a:t/>
            </a:r>
            <a:br/>
            <a:r>
              <a:rPr lang="en-US" altLang="en-US" sz="4400" dirty="0">
                <a:solidFill>
                  <a:srgbClr val="0000ff"/>
                </a:solidFill>
                <a:ea charset="0" typeface="Times New Roman"/>
              </a:rPr>
              <a:t> Arrhythmias as an example</a:t>
            </a:r>
          </a:p>
        </p:txBody>
      </p:sp>
      <p:sp>
        <p:nvSpPr>
          <p:cNvPr id="41987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0" y="2286000"/>
            <a:ext cx="9144000" cy="3748088"/>
          </a:xfrm>
          <a:ln/>
        </p:spPr>
        <p:txBody>
          <a:bodyPr wrap="square" lIns="91440" rIns="91440" tIns="45720" bIns="45720" anchor="ctr">
            <a:spAutoFit/>
          </a:bodyPr>
          <a:lstStyle/>
          <a:p>
            <a:pPr>
              <a:buFont charset="2" typeface="Wingdings"/>
              <a:buChar char="q"/>
            </a:pPr>
            <a:r>
              <a:rPr lang="en-US" altLang="en-US" sz="3600" dirty="0" b="1">
                <a:solidFill>
                  <a:srgbClr val="ff0000"/>
                </a:solidFill>
                <a:ea charset="0" typeface="Times New Roman"/>
              </a:rPr>
              <a:t>Arrhythmias:</a:t>
            </a:r>
          </a:p>
          <a:p>
            <a:pPr/>
            <a:r>
              <a:rPr lang="en-US" altLang="en-US" sz="3600" dirty="0" b="1">
                <a:ea charset="0" typeface="Times New Roman"/>
              </a:rPr>
              <a:t>      H.R.= 60-90 beats / min.   (normal sinus rhythm)</a:t>
            </a:r>
          </a:p>
          <a:p>
            <a:pPr/>
          </a:p>
          <a:p>
            <a:pPr/>
            <a:r>
              <a:rPr lang="en-US" altLang="en-US" sz="3600" dirty="0" b="1">
                <a:ea charset="0" typeface="Times New Roman"/>
              </a:rPr>
              <a:t>     any change in this rate or rhythm or both is called arrhythmias</a:t>
            </a:r>
          </a:p>
        </p:txBody>
      </p:sp>
      <p:sp>
        <p:nvSpPr>
          <p:cNvPr id="41988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28-1549-587298610EC3}">
              <a:rPr lang="en-US" altLang="en-US" sz="1400" dirty="0" b="1"/>
              <a:t>38</a:t>
            </a:fld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13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charRg st="13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Par" fill="hold">
                      <p:stCondLst>
                        <p:cond delay="indefinite"/>
                      </p:stCondLst>
                      <p:childTnLst>
                        <p:par>
                          <p:cTn id="1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69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charRg st="69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3008" name=""/>
        <p:cNvGrpSpPr>
          <a:grpSpLocks/>
        </p:cNvGrpSpPr>
        <p:nvPr/>
      </p:nvGrpSpPr>
      <p:grpSpPr>
        <a:xfrm/>
      </p:grpSpPr>
      <p:sp>
        <p:nvSpPr>
          <p:cNvPr id="4301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30175"/>
            <a:ext cx="8610600" cy="876300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r>
              <a:rPr lang="en-US" altLang="en-US" dirty="0">
                <a:ea charset="0" typeface="Times New Roman"/>
              </a:rPr>
              <a:t>There are 2 types of arrhythmias:</a:t>
            </a:r>
            <a:r>
              <a:rPr lang="en-US" altLang="en-US" dirty="0">
                <a:ea charset="0" typeface="Times New Roman"/>
              </a:rPr>
              <a:t/>
            </a:r>
            <a:br/>
          </a:p>
        </p:txBody>
      </p:sp>
      <p:sp>
        <p:nvSpPr>
          <p:cNvPr id="4301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381000" y="990600"/>
            <a:ext cx="8534400" cy="2062163"/>
          </a:xfrm>
          <a:ln/>
        </p:spPr>
        <p:txBody>
          <a:bodyPr wrap="square" lIns="91440" rIns="91440" tIns="45720" bIns="4572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a. Physiological :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1. Tachycardia  (</a:t>
            </a:r>
            <a:r>
              <a:rPr lang="en-US" altLang="en-US" sz="3200" dirty="0" b="1">
                <a:ea charset="0" typeface="Times New Roman"/>
              </a:rPr>
              <a:t>H.R. ˃ 100 beats / min.</a:t>
            </a:r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)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 example: sympathetic stimulation (exercise)&amp; fever.</a:t>
            </a:r>
          </a:p>
        </p:txBody>
      </p:sp>
      <p:sp>
        <p:nvSpPr>
          <p:cNvPr id="43012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3052-1550-587298610EC3}">
              <a:rPr lang="en-US" altLang="en-US" sz="1400" dirty="0" b="1"/>
              <a:t>39</a:t>
            </a:fld>
          </a:p>
        </p:txBody>
      </p:sp>
      <p:pic>
        <p:nvPicPr>
          <p:cNvPr id="43013" name=""/>
          <p:cNvPicPr>
            <a:picLocks noChangeAspect="1"/>
          </p:cNvPicPr>
          <p:nvPr/>
        </p:nvPicPr>
        <p:blipFill>
          <a:blip r:embed="rID34">
            <a:extLst/>
          </a:blip>
          <a:srcRect/>
          <a:stretch>
            <a:fillRect/>
          </a:stretch>
        </p:blipFill>
        <p:spPr>
          <a:xfrm>
            <a:off x="566738" y="2992438"/>
            <a:ext cx="8491537" cy="3871912"/>
          </a:xfrm>
          <a:prstGeom prst="rect">
            <a:avLst/>
          </a:prstGeom>
          <a:ln/>
        </p:spPr>
      </p:pic>
      <p:grpSp>
        <p:nvGrpSpPr>
          <p:cNvPr id="43014" name=""/>
          <p:cNvGrpSpPr>
            <a:grpSpLocks noChangeAspect="0"/>
          </p:cNvGrpSpPr>
          <p:nvPr/>
        </p:nvGrpSpPr>
        <p:grpSpPr>
          <a:xfrm>
            <a:off x="2971800" y="4370388"/>
            <a:ext cx="914400" cy="1116012"/>
            <a:chOff x="4038600" y="2536825"/>
            <a:chExt cy="3089786" cx="4267200"/>
          </a:xfrm>
        </p:grpSpPr>
        <p:sp>
          <p:nvSpPr>
            <p:cNvPr id="43071" name=""/>
            <p:cNvSpPr>
              <a:spLocks/>
            </p:cNvSpPr>
            <p:nvPr/>
          </p:nvSpPr>
          <p:spPr>
            <a:xfrm>
              <a:off x="4038600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72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73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cc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74" name=""/>
            <p:cNvSpPr>
              <a:spLocks/>
            </p:cNvSpPr>
            <p:nvPr/>
          </p:nvSpPr>
          <p:spPr>
            <a:xfrm>
              <a:off x="5483227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75" name=""/>
            <p:cNvSpPr>
              <a:spLocks/>
            </p:cNvSpPr>
            <p:nvPr/>
          </p:nvSpPr>
          <p:spPr>
            <a:xfrm>
              <a:off x="6631517" y="4725608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76" name=""/>
            <p:cNvSpPr>
              <a:spLocks/>
            </p:cNvSpPr>
            <p:nvPr/>
          </p:nvSpPr>
          <p:spPr>
            <a:xfrm>
              <a:off x="7772400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77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015" name=""/>
          <p:cNvGrpSpPr>
            <a:grpSpLocks noChangeAspect="0"/>
          </p:cNvGrpSpPr>
          <p:nvPr/>
        </p:nvGrpSpPr>
        <p:grpSpPr>
          <a:xfrm>
            <a:off x="3810000" y="4343400"/>
            <a:ext cx="914400" cy="1116013"/>
            <a:chOff x="4038600" y="2536825"/>
            <a:chExt cy="3089786" cx="4267200"/>
          </a:xfrm>
        </p:grpSpPr>
        <p:sp>
          <p:nvSpPr>
            <p:cNvPr id="43064" name=""/>
            <p:cNvSpPr>
              <a:spLocks/>
            </p:cNvSpPr>
            <p:nvPr/>
          </p:nvSpPr>
          <p:spPr>
            <a:xfrm>
              <a:off x="40386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65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66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cc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67" name=""/>
            <p:cNvSpPr>
              <a:spLocks/>
            </p:cNvSpPr>
            <p:nvPr/>
          </p:nvSpPr>
          <p:spPr>
            <a:xfrm>
              <a:off x="5483227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68" name=""/>
            <p:cNvSpPr>
              <a:spLocks/>
            </p:cNvSpPr>
            <p:nvPr/>
          </p:nvSpPr>
          <p:spPr>
            <a:xfrm>
              <a:off x="6631517" y="4725606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69" name=""/>
            <p:cNvSpPr>
              <a:spLocks/>
            </p:cNvSpPr>
            <p:nvPr/>
          </p:nvSpPr>
          <p:spPr>
            <a:xfrm>
              <a:off x="77724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70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016" name=""/>
          <p:cNvGrpSpPr>
            <a:grpSpLocks noChangeAspect="0"/>
          </p:cNvGrpSpPr>
          <p:nvPr/>
        </p:nvGrpSpPr>
        <p:grpSpPr>
          <a:xfrm>
            <a:off x="4724400" y="4370388"/>
            <a:ext cx="914400" cy="1116012"/>
            <a:chOff x="4038600" y="2536825"/>
            <a:chExt cy="3089786" cx="4267200"/>
          </a:xfrm>
        </p:grpSpPr>
        <p:sp>
          <p:nvSpPr>
            <p:cNvPr id="43057" name=""/>
            <p:cNvSpPr>
              <a:spLocks/>
            </p:cNvSpPr>
            <p:nvPr/>
          </p:nvSpPr>
          <p:spPr>
            <a:xfrm>
              <a:off x="4038600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58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59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cc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60" name=""/>
            <p:cNvSpPr>
              <a:spLocks/>
            </p:cNvSpPr>
            <p:nvPr/>
          </p:nvSpPr>
          <p:spPr>
            <a:xfrm>
              <a:off x="5483227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61" name=""/>
            <p:cNvSpPr>
              <a:spLocks/>
            </p:cNvSpPr>
            <p:nvPr/>
          </p:nvSpPr>
          <p:spPr>
            <a:xfrm>
              <a:off x="6631517" y="4725608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62" name=""/>
            <p:cNvSpPr>
              <a:spLocks/>
            </p:cNvSpPr>
            <p:nvPr/>
          </p:nvSpPr>
          <p:spPr>
            <a:xfrm>
              <a:off x="7772400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63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017" name=""/>
          <p:cNvGrpSpPr>
            <a:grpSpLocks noChangeAspect="0"/>
          </p:cNvGrpSpPr>
          <p:nvPr/>
        </p:nvGrpSpPr>
        <p:grpSpPr>
          <a:xfrm>
            <a:off x="5638800" y="4343400"/>
            <a:ext cx="914400" cy="1116013"/>
            <a:chOff x="4038600" y="2536825"/>
            <a:chExt cy="3089786" cx="4267200"/>
          </a:xfrm>
        </p:grpSpPr>
        <p:sp>
          <p:nvSpPr>
            <p:cNvPr id="43050" name=""/>
            <p:cNvSpPr>
              <a:spLocks/>
            </p:cNvSpPr>
            <p:nvPr/>
          </p:nvSpPr>
          <p:spPr>
            <a:xfrm>
              <a:off x="40386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51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52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cc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53" name=""/>
            <p:cNvSpPr>
              <a:spLocks/>
            </p:cNvSpPr>
            <p:nvPr/>
          </p:nvSpPr>
          <p:spPr>
            <a:xfrm>
              <a:off x="5483227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54" name=""/>
            <p:cNvSpPr>
              <a:spLocks/>
            </p:cNvSpPr>
            <p:nvPr/>
          </p:nvSpPr>
          <p:spPr>
            <a:xfrm>
              <a:off x="6631517" y="4725606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55" name=""/>
            <p:cNvSpPr>
              <a:spLocks/>
            </p:cNvSpPr>
            <p:nvPr/>
          </p:nvSpPr>
          <p:spPr>
            <a:xfrm>
              <a:off x="77724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56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018" name=""/>
          <p:cNvGrpSpPr>
            <a:grpSpLocks noChangeAspect="0"/>
          </p:cNvGrpSpPr>
          <p:nvPr/>
        </p:nvGrpSpPr>
        <p:grpSpPr>
          <a:xfrm>
            <a:off x="6477000" y="4370388"/>
            <a:ext cx="914400" cy="1116012"/>
            <a:chOff x="4038600" y="2536825"/>
            <a:chExt cy="3089786" cx="4267200"/>
          </a:xfrm>
        </p:grpSpPr>
        <p:sp>
          <p:nvSpPr>
            <p:cNvPr id="43043" name=""/>
            <p:cNvSpPr>
              <a:spLocks/>
            </p:cNvSpPr>
            <p:nvPr/>
          </p:nvSpPr>
          <p:spPr>
            <a:xfrm>
              <a:off x="4038600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44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45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cc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46" name=""/>
            <p:cNvSpPr>
              <a:spLocks/>
            </p:cNvSpPr>
            <p:nvPr/>
          </p:nvSpPr>
          <p:spPr>
            <a:xfrm>
              <a:off x="5483227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47" name=""/>
            <p:cNvSpPr>
              <a:spLocks/>
            </p:cNvSpPr>
            <p:nvPr/>
          </p:nvSpPr>
          <p:spPr>
            <a:xfrm>
              <a:off x="6631517" y="4725608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48" name=""/>
            <p:cNvSpPr>
              <a:spLocks/>
            </p:cNvSpPr>
            <p:nvPr/>
          </p:nvSpPr>
          <p:spPr>
            <a:xfrm>
              <a:off x="7772400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49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019" name=""/>
          <p:cNvGrpSpPr>
            <a:grpSpLocks noChangeAspect="0"/>
          </p:cNvGrpSpPr>
          <p:nvPr/>
        </p:nvGrpSpPr>
        <p:grpSpPr>
          <a:xfrm>
            <a:off x="2133600" y="4370388"/>
            <a:ext cx="914400" cy="1116012"/>
            <a:chOff x="4038600" y="2536825"/>
            <a:chExt cy="3089786" cx="4267200"/>
          </a:xfrm>
        </p:grpSpPr>
        <p:sp>
          <p:nvSpPr>
            <p:cNvPr id="43036" name=""/>
            <p:cNvSpPr>
              <a:spLocks/>
            </p:cNvSpPr>
            <p:nvPr/>
          </p:nvSpPr>
          <p:spPr>
            <a:xfrm>
              <a:off x="4038600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37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38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cc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39" name=""/>
            <p:cNvSpPr>
              <a:spLocks/>
            </p:cNvSpPr>
            <p:nvPr/>
          </p:nvSpPr>
          <p:spPr>
            <a:xfrm>
              <a:off x="5483227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40" name=""/>
            <p:cNvSpPr>
              <a:spLocks/>
            </p:cNvSpPr>
            <p:nvPr/>
          </p:nvSpPr>
          <p:spPr>
            <a:xfrm>
              <a:off x="6631517" y="4725608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41" name=""/>
            <p:cNvSpPr>
              <a:spLocks/>
            </p:cNvSpPr>
            <p:nvPr/>
          </p:nvSpPr>
          <p:spPr>
            <a:xfrm>
              <a:off x="7772400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42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020" name=""/>
          <p:cNvGrpSpPr>
            <a:grpSpLocks noChangeAspect="0"/>
          </p:cNvGrpSpPr>
          <p:nvPr/>
        </p:nvGrpSpPr>
        <p:grpSpPr>
          <a:xfrm>
            <a:off x="1295400" y="4370388"/>
            <a:ext cx="914400" cy="1116012"/>
            <a:chOff x="4038600" y="2536825"/>
            <a:chExt cy="3089786" cx="4267200"/>
          </a:xfrm>
        </p:grpSpPr>
        <p:sp>
          <p:nvSpPr>
            <p:cNvPr id="43029" name=""/>
            <p:cNvSpPr>
              <a:spLocks/>
            </p:cNvSpPr>
            <p:nvPr/>
          </p:nvSpPr>
          <p:spPr>
            <a:xfrm>
              <a:off x="4038600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30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31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cc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32" name=""/>
            <p:cNvSpPr>
              <a:spLocks/>
            </p:cNvSpPr>
            <p:nvPr/>
          </p:nvSpPr>
          <p:spPr>
            <a:xfrm>
              <a:off x="5483227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33" name=""/>
            <p:cNvSpPr>
              <a:spLocks/>
            </p:cNvSpPr>
            <p:nvPr/>
          </p:nvSpPr>
          <p:spPr>
            <a:xfrm>
              <a:off x="6631517" y="4725608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34" name=""/>
            <p:cNvSpPr>
              <a:spLocks/>
            </p:cNvSpPr>
            <p:nvPr/>
          </p:nvSpPr>
          <p:spPr>
            <a:xfrm>
              <a:off x="7772400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35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021" name=""/>
          <p:cNvGrpSpPr>
            <a:grpSpLocks noChangeAspect="0"/>
          </p:cNvGrpSpPr>
          <p:nvPr/>
        </p:nvGrpSpPr>
        <p:grpSpPr>
          <a:xfrm>
            <a:off x="7315200" y="4370388"/>
            <a:ext cx="914400" cy="1116012"/>
            <a:chOff x="4038600" y="2536825"/>
            <a:chExt cy="3089786" cx="4267200"/>
          </a:xfrm>
        </p:grpSpPr>
        <p:sp>
          <p:nvSpPr>
            <p:cNvPr id="43022" name=""/>
            <p:cNvSpPr>
              <a:spLocks/>
            </p:cNvSpPr>
            <p:nvPr/>
          </p:nvSpPr>
          <p:spPr>
            <a:xfrm>
              <a:off x="4038600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23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24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cc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25" name=""/>
            <p:cNvSpPr>
              <a:spLocks/>
            </p:cNvSpPr>
            <p:nvPr/>
          </p:nvSpPr>
          <p:spPr>
            <a:xfrm>
              <a:off x="5483227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26" name=""/>
            <p:cNvSpPr>
              <a:spLocks/>
            </p:cNvSpPr>
            <p:nvPr/>
          </p:nvSpPr>
          <p:spPr>
            <a:xfrm>
              <a:off x="6631517" y="4725608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27" name=""/>
            <p:cNvSpPr>
              <a:spLocks/>
            </p:cNvSpPr>
            <p:nvPr/>
          </p:nvSpPr>
          <p:spPr>
            <a:xfrm>
              <a:off x="7772400" y="4725608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28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 autoRev="fals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4032" name=""/>
        <p:cNvGrpSpPr>
          <a:grpSpLocks/>
        </p:cNvGrpSpPr>
        <p:nvPr/>
      </p:nvGrpSpPr>
      <p:grpSpPr>
        <a:xfrm/>
      </p:grpSpPr>
      <p:sp>
        <p:nvSpPr>
          <p:cNvPr id="44034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30175"/>
            <a:ext cx="8610600" cy="488950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endParaRPr lang="en-US" altLang="en-US" dirty="0"/>
          </a:p>
        </p:txBody>
      </p:sp>
      <p:sp>
        <p:nvSpPr>
          <p:cNvPr id="44035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381000" y="990600"/>
            <a:ext cx="8763000" cy="1570038"/>
          </a:xfrm>
          <a:ln/>
        </p:spPr>
        <p:txBody>
          <a:bodyPr wrap="square" lIns="91440" rIns="91440" tIns="45720" bIns="4572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2. Bradycardia  (</a:t>
            </a:r>
            <a:r>
              <a:rPr lang="en-US" altLang="en-US" sz="3200" dirty="0" b="1">
                <a:ea charset="0" typeface="Times New Roman"/>
              </a:rPr>
              <a:t>H.R. ˂ 60 beats / min.</a:t>
            </a:r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)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 example: Parasympathetic stimulation (sleep) &amp;athletes</a:t>
            </a:r>
          </a:p>
        </p:txBody>
      </p:sp>
      <p:sp>
        <p:nvSpPr>
          <p:cNvPr id="44036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4076-1551-587298610EC3}">
              <a:rPr lang="en-US" altLang="en-US" sz="1400" dirty="0" b="1"/>
              <a:t>40</a:t>
            </a:fld>
          </a:p>
        </p:txBody>
      </p:sp>
      <p:pic>
        <p:nvPicPr>
          <p:cNvPr id="44037" name=""/>
          <p:cNvPicPr>
            <a:picLocks noChangeAspect="1"/>
          </p:cNvPicPr>
          <p:nvPr/>
        </p:nvPicPr>
        <p:blipFill>
          <a:blip r:embed="rID35">
            <a:extLst/>
          </a:blip>
          <a:srcRect/>
          <a:stretch>
            <a:fillRect/>
          </a:stretch>
        </p:blipFill>
        <p:spPr>
          <a:xfrm>
            <a:off x="769938" y="2590800"/>
            <a:ext cx="7820024" cy="23622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192" name=""/>
        <p:cNvGrpSpPr>
          <a:grpSpLocks/>
        </p:cNvGrpSpPr>
        <p:nvPr/>
      </p:nvGrpSpPr>
      <p:grpSpPr>
        <a:xfrm/>
      </p:grpSpPr>
      <p:pic>
        <p:nvPicPr>
          <p:cNvPr id="8194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1590675" y="219075"/>
            <a:ext cx="5889625" cy="4859338"/>
          </a:xfrm>
          <a:prstGeom prst="rect">
            <a:avLst/>
          </a:prstGeom>
          <a:ln/>
        </p:spPr>
      </p:pic>
      <p:sp>
        <p:nvSpPr>
          <p:cNvPr id="8195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1003-1528-587298610EC3}">
              <a:rPr lang="en-US" altLang="en-US" sz="1400" dirty="0" b="1"/>
              <a:t>5</a:t>
            </a:fld>
          </a:p>
        </p:txBody>
      </p:sp>
      <p:sp>
        <p:nvSpPr>
          <p:cNvPr id="8196" name=""/>
          <p:cNvSpPr>
            <a:spLocks noChangeAspect="0"/>
          </p:cNvSpPr>
          <p:nvPr/>
        </p:nvSpPr>
        <p:spPr>
          <a:xfrm>
            <a:off x="1009650" y="5067300"/>
            <a:ext cx="7143750" cy="1790700"/>
          </a:xfrm>
          <a:prstGeom prst="rect">
            <a:avLst/>
          </a:prstGeom>
          <a:noFill/>
          <a:ln>
            <a:noFill/>
          </a:ln>
        </p:spPr>
        <p:txBody>
          <a:bodyPr wrap="none" tIns="126960" bIns="0" anchor="ctr">
            <a:spAutoFit/>
          </a:bodyPr>
          <a:lstStyle/>
          <a:p>
            <a:pPr/>
            <a:r>
              <a:rPr lang="en-US" altLang="en-US" sz="2800" dirty="0" b="1">
                <a:solidFill>
                  <a:srgbClr val="000000"/>
                </a:solidFill>
                <a:latin charset="0" typeface="Cambria"/>
                <a:ea charset="0" typeface="Times New Roman"/>
              </a:rPr>
              <a:t>Phase 0 &amp;1 correspond to the R&amp;S waves </a:t>
            </a:r>
          </a:p>
          <a:p>
            <a:pPr/>
            <a:r>
              <a:rPr lang="en-US" altLang="en-US" sz="2800" dirty="0" b="1">
                <a:solidFill>
                  <a:srgbClr val="000000"/>
                </a:solidFill>
                <a:latin charset="0" typeface="Cambria"/>
                <a:ea charset="0" typeface="Times New Roman"/>
              </a:rPr>
              <a:t>phase 2 corresponds to ST segment </a:t>
            </a:r>
          </a:p>
          <a:p>
            <a:pPr/>
            <a:r>
              <a:rPr lang="en-US" altLang="en-US" sz="2800" dirty="0" b="1">
                <a:solidFill>
                  <a:srgbClr val="000000"/>
                </a:solidFill>
                <a:latin charset="0" typeface="Cambria"/>
                <a:ea charset="0" typeface="Times New Roman"/>
              </a:rPr>
              <a:t>phase 3 corresponds to T wave on the ECG.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4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charRg st="40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Par" fill="hold">
                      <p:stCondLst>
                        <p:cond delay="indefinite"/>
                      </p:stCondLst>
                      <p:childTnLst>
                        <p:par>
                          <p:cTn id="1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charRg st="7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charRg st="75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5056" name=""/>
        <p:cNvGrpSpPr>
          <a:grpSpLocks/>
        </p:cNvGrpSpPr>
        <p:nvPr/>
      </p:nvGrpSpPr>
      <p:grpSpPr>
        <a:xfrm/>
      </p:grpSpPr>
      <p:pic>
        <p:nvPicPr>
          <p:cNvPr id="45058" name=""/>
          <p:cNvPicPr>
            <a:picLocks noChangeAspect="1"/>
          </p:cNvPicPr>
          <p:nvPr/>
        </p:nvPicPr>
        <p:blipFill>
          <a:blip r:embed="rID36">
            <a:extLst/>
          </a:blip>
          <a:srcRect/>
          <a:stretch>
            <a:fillRect/>
          </a:stretch>
        </p:blipFill>
        <p:spPr>
          <a:xfrm>
            <a:off x="536575" y="3071813"/>
            <a:ext cx="8491537" cy="3871912"/>
          </a:xfrm>
          <a:prstGeom prst="rect">
            <a:avLst/>
          </a:prstGeom>
          <a:ln/>
        </p:spPr>
      </p:pic>
      <p:sp>
        <p:nvSpPr>
          <p:cNvPr id="45059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381000" y="685800"/>
            <a:ext cx="8534400" cy="1570038"/>
          </a:xfrm>
          <a:ln/>
        </p:spPr>
        <p:txBody>
          <a:bodyPr wrap="square" lIns="91440" rIns="91440" tIns="45720" bIns="45720" anchor="ctr">
            <a:spAutoFit/>
          </a:bodyPr>
          <a:lstStyle/>
          <a:p>
            <a:pPr rtl="true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3 . Sinus  arrhythmia: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 The H. R. increases with inspiration &amp; decreases with expiration.</a:t>
            </a:r>
          </a:p>
        </p:txBody>
      </p:sp>
      <p:sp>
        <p:nvSpPr>
          <p:cNvPr id="45060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1004-1552-587298610EC3}">
              <a:rPr lang="en-US" altLang="en-US" sz="1400" dirty="0" b="1"/>
              <a:t>41</a:t>
            </a:fld>
          </a:p>
        </p:txBody>
      </p:sp>
      <p:sp>
        <p:nvSpPr>
          <p:cNvPr id="45061" name=""/>
          <p:cNvSpPr txBox="1">
            <a:spLocks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1005-1552-587298610EC3}">
              <a:rPr lang="en-US" altLang="en-US" sz="1400" dirty="0" b="1"/>
              <a:t>41</a:t>
            </a:fld>
          </a:p>
        </p:txBody>
      </p:sp>
      <p:grpSp>
        <p:nvGrpSpPr>
          <p:cNvPr id="45062" name=""/>
          <p:cNvGrpSpPr>
            <a:grpSpLocks noChangeAspect="0"/>
          </p:cNvGrpSpPr>
          <p:nvPr/>
        </p:nvGrpSpPr>
        <p:grpSpPr>
          <a:xfrm>
            <a:off x="3352800" y="4370388"/>
            <a:ext cx="914400" cy="1116012"/>
            <a:chOff x="4038600" y="2536825"/>
            <a:chExt cy="3089786" cx="4267200"/>
          </a:xfrm>
        </p:grpSpPr>
        <p:sp>
          <p:nvSpPr>
            <p:cNvPr id="45122" name=""/>
            <p:cNvSpPr>
              <a:spLocks noChangeAspect="0"/>
            </p:cNvSpPr>
            <p:nvPr/>
          </p:nvSpPr>
          <p:spPr>
            <a:xfrm>
              <a:off x="40386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23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24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25" name=""/>
            <p:cNvSpPr>
              <a:spLocks noChangeAspect="0"/>
            </p:cNvSpPr>
            <p:nvPr/>
          </p:nvSpPr>
          <p:spPr>
            <a:xfrm>
              <a:off x="5483227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26" name=""/>
            <p:cNvSpPr>
              <a:spLocks noChangeAspect="0"/>
            </p:cNvSpPr>
            <p:nvPr/>
          </p:nvSpPr>
          <p:spPr>
            <a:xfrm>
              <a:off x="6631517" y="4725606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27" name=""/>
            <p:cNvSpPr>
              <a:spLocks noChangeAspect="0"/>
            </p:cNvSpPr>
            <p:nvPr/>
          </p:nvSpPr>
          <p:spPr>
            <a:xfrm>
              <a:off x="77724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28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063" name=""/>
          <p:cNvGrpSpPr>
            <a:grpSpLocks noChangeAspect="0"/>
          </p:cNvGrpSpPr>
          <p:nvPr/>
        </p:nvGrpSpPr>
        <p:grpSpPr>
          <a:xfrm>
            <a:off x="4191000" y="4370388"/>
            <a:ext cx="914400" cy="1116012"/>
            <a:chOff x="4038600" y="2536825"/>
            <a:chExt cy="3089786" cx="4267200"/>
          </a:xfrm>
        </p:grpSpPr>
        <p:sp>
          <p:nvSpPr>
            <p:cNvPr id="45115" name=""/>
            <p:cNvSpPr>
              <a:spLocks noChangeAspect="0"/>
            </p:cNvSpPr>
            <p:nvPr/>
          </p:nvSpPr>
          <p:spPr>
            <a:xfrm>
              <a:off x="40386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16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17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18" name=""/>
            <p:cNvSpPr>
              <a:spLocks noChangeAspect="0"/>
            </p:cNvSpPr>
            <p:nvPr/>
          </p:nvSpPr>
          <p:spPr>
            <a:xfrm>
              <a:off x="5483227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19" name=""/>
            <p:cNvSpPr>
              <a:spLocks noChangeAspect="0"/>
            </p:cNvSpPr>
            <p:nvPr/>
          </p:nvSpPr>
          <p:spPr>
            <a:xfrm>
              <a:off x="6631517" y="4725606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20" name=""/>
            <p:cNvSpPr>
              <a:spLocks noChangeAspect="0"/>
            </p:cNvSpPr>
            <p:nvPr/>
          </p:nvSpPr>
          <p:spPr>
            <a:xfrm>
              <a:off x="77724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21" name=""/>
            <p:cNvSpPr>
              <a:spLocks noChangeAspect="0"/>
            </p:cNvSpPr>
            <p:nvPr/>
          </p:nvSpPr>
          <p:spPr bwMode="auto">
            <a:xfrm rot="0">
              <a:off x="6883400" y="4321175"/>
              <a:ext cx="804865" cy="498352"/>
            </a:xfrm>
            <a:custGeom>
              <a:avLst/>
              <a:gdLst>
                <a:gd fmla="*/ 0 w 805218" name="T0"/>
                <a:gd fmla="*/ 131419311 h 402609" name="T1"/>
                <a:gd fmla="*/ 228872 w 805218" name="T2"/>
                <a:gd fmla="*/ 60141192 h 402609" name="T3"/>
                <a:gd fmla="*/ 471207 w 805218" name="T4"/>
                <a:gd fmla="*/ 2227988 h 402609" name="T5"/>
                <a:gd fmla="*/ 700084 w 805218" name="T6"/>
                <a:gd fmla="*/ 73505655 h 402609" name="T7"/>
                <a:gd fmla="*/ 794322 w 805218" name="T8"/>
                <a:gd fmla="*/ 122509405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064" name=""/>
          <p:cNvGrpSpPr>
            <a:grpSpLocks noChangeAspect="0"/>
          </p:cNvGrpSpPr>
          <p:nvPr/>
        </p:nvGrpSpPr>
        <p:grpSpPr>
          <a:xfrm>
            <a:off x="5029200" y="4370388"/>
            <a:ext cx="914400" cy="1116012"/>
            <a:chOff x="4038600" y="2536825"/>
            <a:chExt cy="3089786" cx="4267200"/>
          </a:xfrm>
        </p:grpSpPr>
        <p:sp>
          <p:nvSpPr>
            <p:cNvPr id="45108" name=""/>
            <p:cNvSpPr>
              <a:spLocks noChangeAspect="0"/>
            </p:cNvSpPr>
            <p:nvPr/>
          </p:nvSpPr>
          <p:spPr>
            <a:xfrm>
              <a:off x="40386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09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10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11" name=""/>
            <p:cNvSpPr>
              <a:spLocks noChangeAspect="0"/>
            </p:cNvSpPr>
            <p:nvPr/>
          </p:nvSpPr>
          <p:spPr>
            <a:xfrm>
              <a:off x="5483227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12" name=""/>
            <p:cNvSpPr>
              <a:spLocks noChangeAspect="0"/>
            </p:cNvSpPr>
            <p:nvPr/>
          </p:nvSpPr>
          <p:spPr>
            <a:xfrm>
              <a:off x="6631517" y="4725606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13" name=""/>
            <p:cNvSpPr>
              <a:spLocks noChangeAspect="0"/>
            </p:cNvSpPr>
            <p:nvPr/>
          </p:nvSpPr>
          <p:spPr>
            <a:xfrm>
              <a:off x="77724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14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065" name=""/>
          <p:cNvGrpSpPr>
            <a:grpSpLocks noChangeAspect="0"/>
          </p:cNvGrpSpPr>
          <p:nvPr/>
        </p:nvGrpSpPr>
        <p:grpSpPr>
          <a:xfrm>
            <a:off x="6172200" y="4370388"/>
            <a:ext cx="914400" cy="1116012"/>
            <a:chOff x="4038600" y="2536825"/>
            <a:chExt cy="3089786" cx="4267200"/>
          </a:xfrm>
        </p:grpSpPr>
        <p:sp>
          <p:nvSpPr>
            <p:cNvPr id="45101" name=""/>
            <p:cNvSpPr>
              <a:spLocks noChangeAspect="0"/>
            </p:cNvSpPr>
            <p:nvPr/>
          </p:nvSpPr>
          <p:spPr>
            <a:xfrm>
              <a:off x="40386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02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03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04" name=""/>
            <p:cNvSpPr>
              <a:spLocks noChangeAspect="0"/>
            </p:cNvSpPr>
            <p:nvPr/>
          </p:nvSpPr>
          <p:spPr>
            <a:xfrm>
              <a:off x="5483227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05" name=""/>
            <p:cNvSpPr>
              <a:spLocks noChangeAspect="0"/>
            </p:cNvSpPr>
            <p:nvPr/>
          </p:nvSpPr>
          <p:spPr>
            <a:xfrm>
              <a:off x="6631517" y="4725606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06" name=""/>
            <p:cNvSpPr>
              <a:spLocks noChangeAspect="0"/>
            </p:cNvSpPr>
            <p:nvPr/>
          </p:nvSpPr>
          <p:spPr>
            <a:xfrm>
              <a:off x="77724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07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066" name=""/>
          <p:cNvGrpSpPr>
            <a:grpSpLocks noChangeAspect="0"/>
          </p:cNvGrpSpPr>
          <p:nvPr/>
        </p:nvGrpSpPr>
        <p:grpSpPr>
          <a:xfrm>
            <a:off x="2133600" y="4370388"/>
            <a:ext cx="914400" cy="1116012"/>
            <a:chOff x="4038600" y="2536825"/>
            <a:chExt cy="3089786" cx="4267200"/>
          </a:xfrm>
        </p:grpSpPr>
        <p:sp>
          <p:nvSpPr>
            <p:cNvPr id="45094" name=""/>
            <p:cNvSpPr>
              <a:spLocks noChangeAspect="0"/>
            </p:cNvSpPr>
            <p:nvPr/>
          </p:nvSpPr>
          <p:spPr>
            <a:xfrm>
              <a:off x="40386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95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96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97" name=""/>
            <p:cNvSpPr>
              <a:spLocks noChangeAspect="0"/>
            </p:cNvSpPr>
            <p:nvPr/>
          </p:nvSpPr>
          <p:spPr>
            <a:xfrm>
              <a:off x="5483227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98" name=""/>
            <p:cNvSpPr>
              <a:spLocks noChangeAspect="0"/>
            </p:cNvSpPr>
            <p:nvPr/>
          </p:nvSpPr>
          <p:spPr>
            <a:xfrm>
              <a:off x="6631517" y="4725606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99" name=""/>
            <p:cNvSpPr>
              <a:spLocks noChangeAspect="0"/>
            </p:cNvSpPr>
            <p:nvPr/>
          </p:nvSpPr>
          <p:spPr>
            <a:xfrm>
              <a:off x="77724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100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067" name=""/>
          <p:cNvGrpSpPr>
            <a:grpSpLocks noChangeAspect="0"/>
          </p:cNvGrpSpPr>
          <p:nvPr/>
        </p:nvGrpSpPr>
        <p:grpSpPr>
          <a:xfrm>
            <a:off x="990600" y="4370388"/>
            <a:ext cx="914400" cy="1116012"/>
            <a:chOff x="4038600" y="2536825"/>
            <a:chExt cy="3089786" cx="4267200"/>
          </a:xfrm>
        </p:grpSpPr>
        <p:sp>
          <p:nvSpPr>
            <p:cNvPr id="45087" name=""/>
            <p:cNvSpPr>
              <a:spLocks noChangeAspect="0"/>
            </p:cNvSpPr>
            <p:nvPr/>
          </p:nvSpPr>
          <p:spPr>
            <a:xfrm>
              <a:off x="40386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88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89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90" name=""/>
            <p:cNvSpPr>
              <a:spLocks noChangeAspect="0"/>
            </p:cNvSpPr>
            <p:nvPr/>
          </p:nvSpPr>
          <p:spPr>
            <a:xfrm>
              <a:off x="5483227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91" name=""/>
            <p:cNvSpPr>
              <a:spLocks noChangeAspect="0"/>
            </p:cNvSpPr>
            <p:nvPr/>
          </p:nvSpPr>
          <p:spPr>
            <a:xfrm>
              <a:off x="6631517" y="4725606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92" name=""/>
            <p:cNvSpPr>
              <a:spLocks noChangeAspect="0"/>
            </p:cNvSpPr>
            <p:nvPr/>
          </p:nvSpPr>
          <p:spPr>
            <a:xfrm>
              <a:off x="77724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93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068" name=""/>
          <p:cNvGrpSpPr>
            <a:grpSpLocks noChangeAspect="0"/>
          </p:cNvGrpSpPr>
          <p:nvPr/>
        </p:nvGrpSpPr>
        <p:grpSpPr>
          <a:xfrm>
            <a:off x="7315200" y="4370388"/>
            <a:ext cx="914400" cy="1116012"/>
            <a:chOff x="4038600" y="2536825"/>
            <a:chExt cy="3089786" cx="4267200"/>
          </a:xfrm>
        </p:grpSpPr>
        <p:sp>
          <p:nvSpPr>
            <p:cNvPr id="45080" name=""/>
            <p:cNvSpPr>
              <a:spLocks noChangeAspect="0"/>
            </p:cNvSpPr>
            <p:nvPr/>
          </p:nvSpPr>
          <p:spPr>
            <a:xfrm>
              <a:off x="40386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81" name=""/>
            <p:cNvSpPr>
              <a:spLocks noChangeAspect="0"/>
            </p:cNvSpPr>
            <p:nvPr/>
          </p:nvSpPr>
          <p:spPr bwMode="auto">
            <a:xfrm rot="0">
              <a:off x="4495803" y="4486278"/>
              <a:ext cx="966789" cy="299012"/>
            </a:xfrm>
            <a:custGeom>
              <a:avLst/>
              <a:gdLst>
                <a:gd fmla="*/ 130886 w 968354" name="T0"/>
                <a:gd fmla="*/ 225360111 h 239549" name="T1"/>
                <a:gd fmla="*/ 102370 w 968354" name="T2"/>
                <a:gd fmla="*/ 241994745 h 239549" name="T3"/>
                <a:gd fmla="*/ 288686 w 968354" name="T4"/>
                <a:gd fmla="*/ 127727821 h 239549" name="T5"/>
                <a:gd fmla="*/ 315851 w 968354" name="T6"/>
                <a:gd fmla="*/ 113085241 h 239549" name="T7"/>
                <a:gd fmla="*/ 538536 w 968354" name="T8"/>
                <a:gd fmla="*/ 2208005 h 239549" name="T9"/>
                <a:gd fmla="*/ 762079 w 968354" name="T10"/>
                <a:gd fmla="*/ 99835324 h 239549" name="T11"/>
                <a:gd fmla="*/ 933033 w 968354" name="T12"/>
                <a:gd fmla="*/ 239300968 h 2395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968354" name="T21"/>
                <a:gd fmla="*/ 0 h 239549" name="T22"/>
                <a:gd fmla="*/ 968354 w 968354" name="T23"/>
                <a:gd fmla="*/ 239549 h 239549" name="T24"/>
              </a:gdLst>
              <a:ahLst/>
              <a:cxnLst/>
              <a:rect l="T21" t="T22" r="T23" b="T24"/>
              <a:pathLst>
                <a:path w="968354" h="239549">
                  <a:moveTo>
                    <a:pt x="135841" y="220531"/>
                  </a:moveTo>
                  <a:cubicBezTo>
                    <a:pt x="130909" y="223244"/>
                    <a:pt x="0" y="239549"/>
                    <a:pt x="106247" y="236810"/>
                  </a:cubicBezTo>
                  <a:lnTo>
                    <a:pt x="299614" y="124991"/>
                  </a:lnTo>
                  <a:cubicBezTo>
                    <a:pt x="331609" y="106680"/>
                    <a:pt x="284590" y="131135"/>
                    <a:pt x="327808" y="110663"/>
                  </a:cubicBezTo>
                  <a:cubicBezTo>
                    <a:pt x="371026" y="90191"/>
                    <a:pt x="481734" y="4322"/>
                    <a:pt x="558921" y="2161"/>
                  </a:cubicBezTo>
                  <a:cubicBezTo>
                    <a:pt x="636108" y="0"/>
                    <a:pt x="722694" y="59027"/>
                    <a:pt x="790933" y="97696"/>
                  </a:cubicBezTo>
                  <a:cubicBezTo>
                    <a:pt x="859172" y="136365"/>
                    <a:pt x="913763" y="185269"/>
                    <a:pt x="968354" y="234173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82" name=""/>
            <p:cNvSpPr>
              <a:spLocks noChangeAspect="0"/>
            </p:cNvSpPr>
            <p:nvPr/>
          </p:nvSpPr>
          <p:spPr bwMode="auto">
            <a:xfrm rot="0">
              <a:off x="6019801" y="2536825"/>
              <a:ext cx="600077" cy="3089786"/>
            </a:xfrm>
            <a:custGeom>
              <a:avLst/>
              <a:gdLst>
                <a:gd fmla="*/ 0 w 600501" name="T0"/>
                <a:gd fmla="*/ 291194 h 3102591" name="T1"/>
                <a:gd fmla="*/ 133517 w 600501" name="T2"/>
                <a:gd fmla="*/ 325809 h 3102591" name="T3"/>
                <a:gd fmla="*/ 240328 w 600501" name="T4"/>
                <a:gd fmla="*/ 6984 h 3102591" name="T5"/>
                <a:gd fmla="*/ 400550 w 600501" name="T6"/>
                <a:gd fmla="*/ 367711 h 3102591" name="T7"/>
                <a:gd fmla="*/ 587472 w 600501" name="T8"/>
                <a:gd fmla="*/ 285729 h 3102591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00501" name="T15"/>
                <a:gd fmla="*/ 0 h 3102591" name="T16"/>
                <a:gd fmla="*/ 600501 w 600501" name="T17"/>
                <a:gd fmla="*/ 3102591 h 3102591" name="T18"/>
              </a:gdLst>
              <a:ahLst/>
              <a:cxnLst/>
              <a:rect l="T15" t="T16" r="T17" b="T18"/>
              <a:pathLst>
                <a:path w="600501" h="3102591">
                  <a:moveTo>
                    <a:pt x="0" y="2181367"/>
                  </a:moveTo>
                  <a:cubicBezTo>
                    <a:pt x="47767" y="2488441"/>
                    <a:pt x="95534" y="2795516"/>
                    <a:pt x="136477" y="2440674"/>
                  </a:cubicBezTo>
                  <a:cubicBezTo>
                    <a:pt x="177420" y="2085832"/>
                    <a:pt x="200166" y="0"/>
                    <a:pt x="245659" y="52316"/>
                  </a:cubicBezTo>
                  <a:cubicBezTo>
                    <a:pt x="291152" y="104633"/>
                    <a:pt x="350293" y="2406555"/>
                    <a:pt x="409433" y="2754573"/>
                  </a:cubicBezTo>
                  <a:cubicBezTo>
                    <a:pt x="468573" y="3102591"/>
                    <a:pt x="534537" y="2621507"/>
                    <a:pt x="600501" y="2140424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83" name=""/>
            <p:cNvSpPr>
              <a:spLocks noChangeAspect="0"/>
            </p:cNvSpPr>
            <p:nvPr/>
          </p:nvSpPr>
          <p:spPr>
            <a:xfrm>
              <a:off x="5483227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84" name=""/>
            <p:cNvSpPr>
              <a:spLocks noChangeAspect="0"/>
            </p:cNvSpPr>
            <p:nvPr/>
          </p:nvSpPr>
          <p:spPr>
            <a:xfrm>
              <a:off x="6631517" y="4725606"/>
              <a:ext cx="37782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85" name=""/>
            <p:cNvSpPr>
              <a:spLocks noChangeAspect="0"/>
            </p:cNvSpPr>
            <p:nvPr/>
          </p:nvSpPr>
          <p:spPr>
            <a:xfrm>
              <a:off x="7772400" y="4725606"/>
              <a:ext cx="5334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086" name=""/>
            <p:cNvSpPr>
              <a:spLocks noChangeAspect="0"/>
            </p:cNvSpPr>
            <p:nvPr/>
          </p:nvSpPr>
          <p:spPr bwMode="auto">
            <a:xfrm rot="0">
              <a:off x="7010403" y="4321174"/>
              <a:ext cx="804865" cy="498353"/>
            </a:xfrm>
            <a:custGeom>
              <a:avLst/>
              <a:gdLst>
                <a:gd fmla="*/ 0 w 805218" name="T0"/>
                <a:gd fmla="*/ 131420605 h 402609" name="T1"/>
                <a:gd fmla="*/ 228872 w 805218" name="T2"/>
                <a:gd fmla="*/ 60141788 h 402609" name="T3"/>
                <a:gd fmla="*/ 471207 w 805218" name="T4"/>
                <a:gd fmla="*/ 2228011 h 402609" name="T5"/>
                <a:gd fmla="*/ 700084 w 805218" name="T6"/>
                <a:gd fmla="*/ 73506397 h 402609" name="T7"/>
                <a:gd fmla="*/ 794322 w 805218" name="T8"/>
                <a:gd fmla="*/ 122510602 h 4026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05218" name="T15"/>
                <a:gd fmla="*/ 0 h 402609" name="T16"/>
                <a:gd fmla="*/ 805218 w 805218" name="T17"/>
                <a:gd fmla="*/ 402609 h 402609" name="T18"/>
              </a:gdLst>
              <a:ahLst/>
              <a:cxnLst/>
              <a:rect l="T15" t="T16" r="T17" b="T18"/>
              <a:pathLst>
                <a:path w="805218" h="402609">
                  <a:moveTo>
                    <a:pt x="0" y="402609"/>
                  </a:moveTo>
                  <a:cubicBezTo>
                    <a:pt x="76200" y="326409"/>
                    <a:pt x="152400" y="250209"/>
                    <a:pt x="232012" y="184245"/>
                  </a:cubicBezTo>
                  <a:cubicBezTo>
                    <a:pt x="311624" y="118281"/>
                    <a:pt x="398060" y="0"/>
                    <a:pt x="477672" y="6824"/>
                  </a:cubicBezTo>
                  <a:cubicBezTo>
                    <a:pt x="557284" y="13648"/>
                    <a:pt x="655093" y="163773"/>
                    <a:pt x="709684" y="225188"/>
                  </a:cubicBezTo>
                  <a:cubicBezTo>
                    <a:pt x="764275" y="286603"/>
                    <a:pt x="784746" y="330958"/>
                    <a:pt x="805218" y="375314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</a:ln>
          </p:spPr>
          <p:txBody>
            <a:bodyPr wrap="none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069" name=""/>
          <p:cNvSpPr>
            <a:spLocks noChangeAspect="0"/>
          </p:cNvSpPr>
          <p:nvPr/>
        </p:nvSpPr>
        <p:spPr>
          <a:xfrm>
            <a:off x="5867400" y="5180013"/>
            <a:ext cx="381000" cy="1587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5070" name=""/>
          <p:cNvSpPr>
            <a:spLocks noChangeAspect="0"/>
          </p:cNvSpPr>
          <p:nvPr/>
        </p:nvSpPr>
        <p:spPr>
          <a:xfrm>
            <a:off x="7010400" y="5181600"/>
            <a:ext cx="381000" cy="1588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5071" name=""/>
          <p:cNvSpPr>
            <a:spLocks noChangeAspect="0"/>
          </p:cNvSpPr>
          <p:nvPr/>
        </p:nvSpPr>
        <p:spPr>
          <a:xfrm>
            <a:off x="3048000" y="5181600"/>
            <a:ext cx="381000" cy="1588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5072" name=""/>
          <p:cNvSpPr>
            <a:spLocks noChangeAspect="0"/>
          </p:cNvSpPr>
          <p:nvPr/>
        </p:nvSpPr>
        <p:spPr>
          <a:xfrm>
            <a:off x="1905000" y="5181600"/>
            <a:ext cx="381000" cy="1588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5073" name=""/>
          <p:cNvSpPr>
            <a:spLocks noChangeAspect="0"/>
          </p:cNvSpPr>
          <p:nvPr/>
        </p:nvSpPr>
        <p:spPr>
          <a:xfrm rot="5400000">
            <a:off x="5334000" y="3200400"/>
            <a:ext cx="2667000" cy="76200"/>
          </a:xfrm>
          <a:prstGeom prst="line">
            <a:avLst/>
          </a:prstGeom>
          <a:noFill/>
          <a:ln>
            <a:noFill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5074" name=""/>
          <p:cNvSpPr>
            <a:spLocks noChangeAspect="0"/>
          </p:cNvSpPr>
          <p:nvPr/>
        </p:nvSpPr>
        <p:spPr>
          <a:xfrm>
            <a:off x="1219200" y="4114800"/>
            <a:ext cx="2590800" cy="2216150"/>
          </a:xfrm>
          <a:prstGeom prst="roundRect">
            <a:avLst/>
          </a:prstGeom>
          <a:noFill/>
          <a:ln w="47625">
            <a:solidFill>
              <a:srgbClr val="3333ff"/>
            </a:solidFill>
            <a:prstDash val="sysDash"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</a:pPr>
            <a:endParaRPr lang="en-US" altLang="en-US" sz="13800" dirty="0">
              <a:solidFill>
                <a:srgbClr val="ffff00"/>
              </a:solidFill>
            </a:endParaRPr>
          </a:p>
        </p:txBody>
      </p:sp>
      <p:sp>
        <p:nvSpPr>
          <p:cNvPr id="45075" name=""/>
          <p:cNvSpPr>
            <a:spLocks noChangeAspect="0"/>
          </p:cNvSpPr>
          <p:nvPr/>
        </p:nvSpPr>
        <p:spPr>
          <a:xfrm>
            <a:off x="3810000" y="4114800"/>
            <a:ext cx="1752600" cy="2216150"/>
          </a:xfrm>
          <a:prstGeom prst="roundRect">
            <a:avLst/>
          </a:prstGeom>
          <a:noFill/>
          <a:ln w="47625">
            <a:solidFill>
              <a:srgbClr val="ff0000"/>
            </a:solidFill>
            <a:prstDash val="sysDash"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</a:pPr>
            <a:endParaRPr lang="en-US" altLang="en-US" sz="13800" dirty="0">
              <a:solidFill>
                <a:srgbClr val="ffff00"/>
              </a:solidFill>
            </a:endParaRPr>
          </a:p>
        </p:txBody>
      </p:sp>
      <p:sp>
        <p:nvSpPr>
          <p:cNvPr id="45076" name=""/>
          <p:cNvSpPr>
            <a:spLocks noChangeAspect="0"/>
          </p:cNvSpPr>
          <p:nvPr/>
        </p:nvSpPr>
        <p:spPr>
          <a:xfrm>
            <a:off x="5562600" y="4114800"/>
            <a:ext cx="2667000" cy="2216150"/>
          </a:xfrm>
          <a:prstGeom prst="roundRect">
            <a:avLst/>
          </a:prstGeom>
          <a:noFill/>
          <a:ln w="47625">
            <a:solidFill>
              <a:srgbClr val="0000cc"/>
            </a:solidFill>
            <a:prstDash val="sysDash"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</a:pPr>
            <a:endParaRPr lang="en-US" altLang="en-US" sz="13800" dirty="0">
              <a:solidFill>
                <a:srgbClr val="ffff00"/>
              </a:solidFill>
            </a:endParaRPr>
          </a:p>
        </p:txBody>
      </p:sp>
      <p:sp>
        <p:nvSpPr>
          <p:cNvPr id="45077" name=""/>
          <p:cNvSpPr>
            <a:spLocks noChangeAspect="0"/>
          </p:cNvSpPr>
          <p:nvPr/>
        </p:nvSpPr>
        <p:spPr>
          <a:xfrm>
            <a:off x="3810000" y="5562600"/>
            <a:ext cx="1951038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2800" dirty="0" b="1">
                <a:solidFill>
                  <a:srgbClr val="000000"/>
                </a:solidFill>
                <a:ea charset="0" typeface="Times New Roman"/>
              </a:rPr>
              <a:t>inspiration </a:t>
            </a:r>
          </a:p>
        </p:txBody>
      </p:sp>
      <p:sp>
        <p:nvSpPr>
          <p:cNvPr id="45078" name=""/>
          <p:cNvSpPr>
            <a:spLocks noChangeAspect="0"/>
          </p:cNvSpPr>
          <p:nvPr/>
        </p:nvSpPr>
        <p:spPr>
          <a:xfrm>
            <a:off x="1676400" y="5562600"/>
            <a:ext cx="1760538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2800" dirty="0" b="1">
                <a:solidFill>
                  <a:srgbClr val="000000"/>
                </a:solidFill>
                <a:ea charset="0" typeface="Times New Roman"/>
              </a:rPr>
              <a:t>expiration</a:t>
            </a:r>
          </a:p>
        </p:txBody>
      </p:sp>
      <p:sp>
        <p:nvSpPr>
          <p:cNvPr id="45079" name=""/>
          <p:cNvSpPr>
            <a:spLocks noChangeAspect="0"/>
          </p:cNvSpPr>
          <p:nvPr/>
        </p:nvSpPr>
        <p:spPr>
          <a:xfrm>
            <a:off x="6172200" y="5562600"/>
            <a:ext cx="1760538" cy="5238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2800" dirty="0" b="1">
                <a:ea charset="0" typeface="Times New Roman"/>
              </a:rPr>
              <a:t>expiration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23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charRg st="23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Par" fill="hold">
                      <p:stCondLst>
                        <p:cond delay="indefinite"/>
                      </p:stCondLst>
                      <p:childTnLst>
                        <p:par>
                          <p:cTn id="1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ID="10" presetClass="entr" presetSubtype="0" autoRev="fals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nodeType="with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nodeType="clickPar" fill="hold">
                      <p:stCondLst>
                        <p:cond delay="indefinite"/>
                      </p:stCondLst>
                      <p:childTnLst>
                        <p:par>
                          <p:cTn id="5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nodeType="clickPar" fill="hold">
                      <p:stCondLst>
                        <p:cond delay="indefinite"/>
                      </p:stCondLst>
                      <p:childTnLst>
                        <p:par>
                          <p:cTn id="5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507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nodeType="clickPar" fill="hold">
                      <p:stCondLst>
                        <p:cond delay="indefinite"/>
                      </p:stCondLst>
                      <p:childTnLst>
                        <p:par>
                          <p:cTn id="6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nodeType="clickPar" fill="hold">
                      <p:stCondLst>
                        <p:cond delay="indefinite"/>
                      </p:stCondLst>
                      <p:childTnLst>
                        <p:par>
                          <p:cTn id="7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507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nodeType="clickPar" fill="hold">
                      <p:stCondLst>
                        <p:cond delay="indefinite"/>
                      </p:stCondLst>
                      <p:childTnLst>
                        <p:par>
                          <p:cTn id="78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nodeType="clickPar" fill="hold">
                      <p:stCondLst>
                        <p:cond delay="indefinite"/>
                      </p:stCondLst>
                      <p:childTnLst>
                        <p:par>
                          <p:cTn id="8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507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0" build="p"/>
      <p:bldP spid="45074" grpId="0" animBg="1" build="whole"/>
      <p:bldP spid="45075" grpId="0" animBg="1" build="whole"/>
      <p:bldP spid="45076" grpId="0" animBg="1" build="whole"/>
      <p:bldP spid="45077" grpId="0" animBg="1" build="allAtOnce"/>
      <p:bldP spid="45078" grpId="0" animBg="1" build="allAtOnce"/>
      <p:bldP spid="45079" grpId="0" animBg="1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6080" name=""/>
        <p:cNvGrpSpPr>
          <a:grpSpLocks/>
        </p:cNvGrpSpPr>
        <p:nvPr/>
      </p:nvGrpSpPr>
      <p:grpSpPr>
        <a:xfrm/>
      </p:grpSpPr>
      <p:pic>
        <p:nvPicPr>
          <p:cNvPr id="46082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37">
            <a:extLst/>
          </a:blip>
          <a:srcRect t="0" r="0" b="0" l="0"/>
          <a:stretch>
            <a:fillRect/>
          </a:stretch>
        </p:blipFill>
        <p:spPr>
          <a:xfrm rot="0">
            <a:off x="5943600" y="3200400"/>
            <a:ext cx="1981200" cy="2641600"/>
          </a:xfrm>
          <a:prstGeom prst="rect">
            <a:avLst/>
          </a:prstGeom>
          <a:ln/>
        </p:spPr>
      </p:pic>
      <p:sp>
        <p:nvSpPr>
          <p:cNvPr id="46083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27-1553-587298610EC3}">
              <a:rPr lang="en-US" altLang="en-US" sz="1400" dirty="0" b="1"/>
              <a:t>42</a:t>
            </a:fld>
          </a:p>
        </p:txBody>
      </p:sp>
      <p:pic>
        <p:nvPicPr>
          <p:cNvPr id="46084" name=""/>
          <p:cNvPicPr>
            <a:picLocks noChangeAspect="1"/>
          </p:cNvPicPr>
          <p:nvPr/>
        </p:nvPicPr>
        <p:blipFill>
          <a:blip r:embed="rID38">
            <a:extLst/>
          </a:blip>
          <a:srcRect/>
          <a:stretch>
            <a:fillRect/>
          </a:stretch>
        </p:blipFill>
        <p:spPr>
          <a:xfrm>
            <a:off x="914400" y="3048000"/>
            <a:ext cx="3068638" cy="333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85" name=""/>
          <p:cNvPicPr>
            <a:picLocks noChangeAspect="1"/>
          </p:cNvPicPr>
          <p:nvPr/>
        </p:nvPicPr>
        <p:blipFill>
          <a:blip r:embed="rID39">
            <a:extLst/>
          </a:blip>
          <a:srcRect t="3233"/>
          <a:stretch>
            <a:fillRect/>
          </a:stretch>
        </p:blipFill>
        <p:spPr>
          <a:xfrm>
            <a:off x="3048000" y="509588"/>
            <a:ext cx="2681288" cy="22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086" name=""/>
          <p:cNvSpPr>
            <a:spLocks noChangeAspect="0"/>
          </p:cNvSpPr>
          <p:nvPr/>
        </p:nvSpPr>
        <p:spPr>
          <a:xfrm>
            <a:off x="6400800" y="4343400"/>
            <a:ext cx="381000" cy="441325"/>
          </a:xfrm>
          <a:prstGeom prst="moon">
            <a:avLst/>
          </a:prstGeom>
          <a:solidFill>
            <a:srgbClr val="333399"/>
          </a:solidFill>
          <a:ln>
            <a:noFill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</a:pPr>
            <a:endParaRPr lang="en-US" altLang="en-US" sz="1000" dirty="0">
              <a:solidFill>
                <a:srgbClr val="ffff00"/>
              </a:solidFill>
            </a:endParaRPr>
          </a:p>
        </p:txBody>
      </p:sp>
      <p:sp>
        <p:nvSpPr>
          <p:cNvPr id="46087" name=""/>
          <p:cNvSpPr>
            <a:spLocks noChangeAspect="0"/>
          </p:cNvSpPr>
          <p:nvPr/>
        </p:nvSpPr>
        <p:spPr bwMode="auto">
          <a:xfrm rot="0">
            <a:off x="4648200" y="466725"/>
            <a:ext cx="1828800" cy="4143375"/>
          </a:xfrm>
          <a:custGeom>
            <a:avLst/>
            <a:gdLst>
              <a:gd fmla="*/ 1828800 w 1828800" name="T0"/>
              <a:gd fmla="*/ 4143375 h 4143375" name="T1"/>
              <a:gd fmla="*/ 762000 w 1828800" name="T2"/>
              <a:gd fmla="*/ 3609975 h 4143375" name="T3"/>
              <a:gd fmla="*/ 457200 w 1828800" name="T4"/>
              <a:gd fmla="*/ 2371725 h 4143375" name="T5"/>
              <a:gd fmla="*/ 704850 w 1828800" name="T6"/>
              <a:gd fmla="*/ 1304927 h 4143375" name="T7"/>
              <a:gd fmla="*/ 838200 w 1828800" name="T8"/>
              <a:gd fmla="*/ 447675 h 4143375" name="T9"/>
              <a:gd fmla="*/ 457200 w 1828800" name="T10"/>
              <a:gd fmla="*/ 28575 h 4143375" name="T11"/>
              <a:gd fmla="*/ 0 w 1828800" name="T12"/>
              <a:gd fmla="*/ 619125 h 414337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828800" name="T21"/>
              <a:gd fmla="*/ 0 h 4143375" name="T22"/>
              <a:gd fmla="*/ 1828800 w 1828800" name="T23"/>
              <a:gd fmla="*/ 4143375 h 4143375" name="T24"/>
            </a:gdLst>
            <a:ahLst/>
            <a:cxnLst/>
            <a:rect l="T21" t="T22" r="T23" b="T24"/>
            <a:pathLst>
              <a:path w="1828800" h="4143375">
                <a:moveTo>
                  <a:pt x="1828800" y="4143375"/>
                </a:moveTo>
                <a:cubicBezTo>
                  <a:pt x="1409700" y="4024312"/>
                  <a:pt x="990600" y="3905250"/>
                  <a:pt x="762000" y="3609975"/>
                </a:cubicBezTo>
                <a:cubicBezTo>
                  <a:pt x="533400" y="3314700"/>
                  <a:pt x="466725" y="2755900"/>
                  <a:pt x="457200" y="2371725"/>
                </a:cubicBezTo>
                <a:cubicBezTo>
                  <a:pt x="447675" y="1987550"/>
                  <a:pt x="641350" y="1625600"/>
                  <a:pt x="704850" y="1304925"/>
                </a:cubicBezTo>
                <a:cubicBezTo>
                  <a:pt x="768350" y="984250"/>
                  <a:pt x="879475" y="660400"/>
                  <a:pt x="838200" y="447675"/>
                </a:cubicBezTo>
                <a:cubicBezTo>
                  <a:pt x="796925" y="234950"/>
                  <a:pt x="596900" y="0"/>
                  <a:pt x="457200" y="28575"/>
                </a:cubicBezTo>
                <a:cubicBezTo>
                  <a:pt x="317500" y="57150"/>
                  <a:pt x="158750" y="338137"/>
                  <a:pt x="0" y="619125"/>
                </a:cubicBezTo>
              </a:path>
            </a:pathLst>
          </a:custGeom>
          <a:noFill/>
          <a:ln w="73025">
            <a:solidFill>
              <a:srgbClr val="3333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6088" name=""/>
          <p:cNvSpPr>
            <a:spLocks noChangeAspect="0"/>
          </p:cNvSpPr>
          <p:nvPr/>
        </p:nvSpPr>
        <p:spPr bwMode="auto">
          <a:xfrm rot="0">
            <a:off x="825500" y="2381250"/>
            <a:ext cx="4337050" cy="1771650"/>
          </a:xfrm>
          <a:custGeom>
            <a:avLst/>
            <a:gdLst>
              <a:gd fmla="*/ 4337050 w 4337050" name="T0"/>
              <a:gd fmla="*/ 0 h 1771650" name="T1"/>
              <a:gd fmla="*/ 3822701 w 4337050" name="T2"/>
              <a:gd fmla="*/ 1066800 h 1771650" name="T3"/>
              <a:gd fmla="*/ 2432051 w 4337050" name="T4"/>
              <a:gd fmla="*/ 857250 h 1771650" name="T5"/>
              <a:gd fmla="*/ 393700 w 4337050" name="T6"/>
              <a:gd fmla="*/ 781050 h 1771650" name="T7"/>
              <a:gd fmla="*/ 69850 w 4337050" name="T8"/>
              <a:gd fmla="*/ 1466850 h 1771650" name="T9"/>
              <a:gd fmla="*/ 336550 w 4337050" name="T10"/>
              <a:gd fmla="*/ 1771650 h 17716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4337050" name="T18"/>
              <a:gd fmla="*/ 0 h 1771650" name="T19"/>
              <a:gd fmla="*/ 4337050 w 4337050" name="T20"/>
              <a:gd fmla="*/ 1771650 h 1771650" name="T21"/>
            </a:gdLst>
            <a:ahLst/>
            <a:cxnLst/>
            <a:rect l="T18" t="T19" r="T20" b="T21"/>
            <a:pathLst>
              <a:path w="4337050" h="1771650">
                <a:moveTo>
                  <a:pt x="4337050" y="0"/>
                </a:moveTo>
                <a:cubicBezTo>
                  <a:pt x="4238625" y="461962"/>
                  <a:pt x="4140200" y="923925"/>
                  <a:pt x="3822700" y="1066800"/>
                </a:cubicBezTo>
                <a:cubicBezTo>
                  <a:pt x="3505200" y="1209675"/>
                  <a:pt x="3003550" y="904875"/>
                  <a:pt x="2432050" y="857250"/>
                </a:cubicBezTo>
                <a:cubicBezTo>
                  <a:pt x="1860550" y="809625"/>
                  <a:pt x="787400" y="679450"/>
                  <a:pt x="393700" y="781050"/>
                </a:cubicBezTo>
                <a:cubicBezTo>
                  <a:pt x="0" y="882650"/>
                  <a:pt x="79375" y="1301750"/>
                  <a:pt x="69850" y="1466850"/>
                </a:cubicBezTo>
                <a:cubicBezTo>
                  <a:pt x="60325" y="1631950"/>
                  <a:pt x="198437" y="1701800"/>
                  <a:pt x="336550" y="1771650"/>
                </a:cubicBezTo>
              </a:path>
            </a:pathLst>
          </a:custGeom>
          <a:noFill/>
          <a:ln w="47625">
            <a:solidFill>
              <a:srgbClr val="333399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6089" name=""/>
          <p:cNvSpPr>
            <a:spLocks noChangeAspect="0"/>
          </p:cNvSpPr>
          <p:nvPr/>
        </p:nvSpPr>
        <p:spPr>
          <a:xfrm>
            <a:off x="4724400" y="2971800"/>
            <a:ext cx="762000" cy="596900"/>
          </a:xfrm>
          <a:prstGeom prst="ellipse">
            <a:avLst/>
          </a:prstGeom>
          <a:noFill/>
          <a:ln w="31750">
            <a:solidFill>
              <a:srgbClr val="000000"/>
            </a:solidFill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6090" name=""/>
          <p:cNvSpPr>
            <a:spLocks noChangeAspect="0"/>
          </p:cNvSpPr>
          <p:nvPr/>
        </p:nvSpPr>
        <p:spPr>
          <a:xfrm>
            <a:off x="7543800" y="3886200"/>
            <a:ext cx="95885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/>
              <a:t>lung</a:t>
            </a:r>
          </a:p>
        </p:txBody>
      </p:sp>
      <p:sp>
        <p:nvSpPr>
          <p:cNvPr id="46091" name=""/>
          <p:cNvSpPr>
            <a:spLocks noChangeAspect="0"/>
          </p:cNvSpPr>
          <p:nvPr/>
        </p:nvSpPr>
        <p:spPr>
          <a:xfrm>
            <a:off x="381000" y="5334000"/>
            <a:ext cx="111918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/>
              <a:t>heart</a:t>
            </a:r>
          </a:p>
        </p:txBody>
      </p:sp>
      <p:sp>
        <p:nvSpPr>
          <p:cNvPr id="46092" name=""/>
          <p:cNvSpPr>
            <a:spLocks noChangeAspect="0"/>
          </p:cNvSpPr>
          <p:nvPr/>
        </p:nvSpPr>
        <p:spPr>
          <a:xfrm>
            <a:off x="6172200" y="2133600"/>
            <a:ext cx="118745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/>
              <a:t>vagus</a:t>
            </a:r>
          </a:p>
        </p:txBody>
      </p:sp>
      <p:cxnSp>
        <p:nvCxnSpPr>
          <p:cNvPr id="46093" name=""/>
          <p:cNvCxnSpPr/>
          <p:nvPr/>
        </p:nvCxnSpPr>
        <p:spPr>
          <a:xfrm rot="10800000" flipV="1">
            <a:off x="5486400" y="2590800"/>
            <a:ext cx="685800" cy="615950"/>
          </a:xfrm>
          <a:prstGeom prst="straightConnector1">
            <a:avLst/>
          </a:prstGeom>
          <a:noFill/>
          <a:ln w="50800">
            <a:solidFill>
              <a:srgbClr val="000000"/>
            </a:solidFill>
          </a:ln>
        </p:spPr>
      </p:cxnSp>
      <p:sp>
        <p:nvSpPr>
          <p:cNvPr id="46094" name=""/>
          <p:cNvSpPr>
            <a:spLocks noChangeAspect="0"/>
          </p:cNvSpPr>
          <p:nvPr/>
        </p:nvSpPr>
        <p:spPr>
          <a:xfrm>
            <a:off x="1219200" y="1066800"/>
            <a:ext cx="2133600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/>
              <a:t>Medulla oblongata</a:t>
            </a:r>
          </a:p>
        </p:txBody>
      </p:sp>
      <p:sp>
        <p:nvSpPr>
          <p:cNvPr id="46095" name=""/>
          <p:cNvSpPr>
            <a:spLocks noChangeAspect="0"/>
          </p:cNvSpPr>
          <p:nvPr/>
        </p:nvSpPr>
        <p:spPr>
          <a:xfrm>
            <a:off x="3962400" y="1219200"/>
            <a:ext cx="938213" cy="584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/>
              <a:t>CIC</a:t>
            </a:r>
          </a:p>
        </p:txBody>
      </p:sp>
      <p:sp>
        <p:nvSpPr>
          <p:cNvPr id="46096" name=""/>
          <p:cNvSpPr>
            <a:spLocks noChangeAspect="0"/>
          </p:cNvSpPr>
          <p:nvPr/>
        </p:nvSpPr>
        <p:spPr>
          <a:xfrm>
            <a:off x="5638800" y="4800600"/>
            <a:ext cx="1828800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3200" dirty="0" b="1"/>
              <a:t>Strech receptors</a:t>
            </a:r>
          </a:p>
        </p:txBody>
      </p:sp>
      <p:sp>
        <p:nvSpPr>
          <p:cNvPr id="46097" name=""/>
          <p:cNvSpPr>
            <a:spLocks/>
          </p:cNvSpPr>
          <p:nvPr/>
        </p:nvSpPr>
        <p:spPr bwMode="auto">
          <a:xfrm rot="0">
            <a:off x="4114800" y="1014413"/>
            <a:ext cx="533400" cy="304800"/>
          </a:xfrm>
          <a:custGeom>
            <a:avLst/>
            <a:gdLst>
              <a:gd fmla="*/ 462698 w 533400" name="T0"/>
              <a:gd fmla="*/ 152400 h 304800" name="T1"/>
              <a:gd fmla="*/ 266700 w 533400" name="T2"/>
              <a:gd fmla="*/ 188244 h 304800" name="T3"/>
              <a:gd fmla="*/ 70702 w 533400" name="T4"/>
              <a:gd fmla="*/ 152400 h 304800" name="T5"/>
              <a:gd fmla="*/ 266700 w 533400" name="T6"/>
              <a:gd fmla="*/ 116556 h 30480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70702 w 533400" name="T12"/>
              <a:gd fmla="*/ 116556 h 304800" name="T13"/>
              <a:gd fmla="*/ 462698 w 533400" name="T14"/>
              <a:gd fmla="*/ 188244 h 304800" name="T15"/>
            </a:gdLst>
            <a:ahLst/>
            <a:cxnLst/>
            <a:rect l="T12" t="T13" r="T14" b="T15"/>
            <a:pathLst>
              <a:path w="533400" h="304800">
                <a:moveTo>
                  <a:pt x="70702" y="116556"/>
                </a:moveTo>
                <a:lnTo>
                  <a:pt x="462698" y="116556"/>
                </a:lnTo>
                <a:lnTo>
                  <a:pt x="462698" y="188244"/>
                </a:lnTo>
                <a:lnTo>
                  <a:pt x="70702" y="188244"/>
                </a:lnTo>
              </a:path>
            </a:pathLst>
          </a:custGeom>
          <a:noFill/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46098" name=""/>
          <p:cNvSpPr>
            <a:spLocks/>
          </p:cNvSpPr>
          <p:nvPr/>
        </p:nvSpPr>
        <p:spPr bwMode="auto">
          <a:xfrm rot="0">
            <a:off x="1066800" y="3581400"/>
            <a:ext cx="533400" cy="304800"/>
          </a:xfrm>
          <a:custGeom>
            <a:avLst/>
            <a:gdLst>
              <a:gd fmla="*/ 462698 w 533400" name="T0"/>
              <a:gd fmla="*/ 152400 h 304800" name="T1"/>
              <a:gd fmla="*/ 266700 w 533400" name="T2"/>
              <a:gd fmla="*/ 188244 h 304800" name="T3"/>
              <a:gd fmla="*/ 70702 w 533400" name="T4"/>
              <a:gd fmla="*/ 152400 h 304800" name="T5"/>
              <a:gd fmla="*/ 266700 w 533400" name="T6"/>
              <a:gd fmla="*/ 116556 h 304800" name="T7"/>
              <a:gd fmla="*/ 0 60000 65536" name="T8"/>
              <a:gd fmla="*/ 5898240 60000 65536" name="T9"/>
              <a:gd fmla="*/ 11796480 60000 65536" name="T10"/>
              <a:gd fmla="*/ 17694720 60000 65536" name="T11"/>
              <a:gd fmla="*/ 70702 w 533400" name="T12"/>
              <a:gd fmla="*/ 116556 h 304800" name="T13"/>
              <a:gd fmla="*/ 462698 w 533400" name="T14"/>
              <a:gd fmla="*/ 188244 h 304800" name="T15"/>
            </a:gdLst>
            <a:ahLst/>
            <a:cxnLst/>
            <a:rect l="T12" t="T13" r="T14" b="T15"/>
            <a:pathLst>
              <a:path w="533400" h="304800">
                <a:moveTo>
                  <a:pt x="70702" y="116556"/>
                </a:moveTo>
                <a:lnTo>
                  <a:pt x="462698" y="116556"/>
                </a:lnTo>
                <a:lnTo>
                  <a:pt x="462698" y="188244"/>
                </a:lnTo>
                <a:lnTo>
                  <a:pt x="70702" y="188244"/>
                </a:lnTo>
              </a:path>
            </a:pathLst>
          </a:custGeom>
          <a:noFill/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9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nodeType="clickPar" fill="hold">
                      <p:stCondLst>
                        <p:cond delay="indefinite"/>
                      </p:stCondLst>
                      <p:childTnLst>
                        <p:par>
                          <p:cTn id="1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nodeType="clickPar" fill="hold">
                      <p:stCondLst>
                        <p:cond delay="indefinite"/>
                      </p:stCondLst>
                      <p:childTnLst>
                        <p:par>
                          <p:cTn id="1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09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Par" fill="hold">
                      <p:stCondLst>
                        <p:cond delay="indefinite"/>
                      </p:stCondLst>
                      <p:childTnLst>
                        <p:par>
                          <p:cTn id="2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fill="hold" presetID="5" presetClass="entr" presetSubtype="10" grp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09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nodeType="clickPar" fill="hold">
                      <p:stCondLst>
                        <p:cond delay="indefinite"/>
                      </p:stCondLst>
                      <p:childTnLst>
                        <p:par>
                          <p:cTn id="3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09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ID="10" presetClass="entr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delay="0"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609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ID="10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nodeType="after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609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09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ID="10" presetClass="entr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delay="0"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ID="10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 build="whole"/>
      <p:bldP spid="46089" grpId="0" animBg="1" build="whole"/>
      <p:bldP spid="46090" grpId="0" animBg="0" build="allAtOnce"/>
      <p:bldP spid="46091" grpId="0" animBg="0" build="allAtOnce"/>
      <p:bldP spid="46092" grpId="0" animBg="0" build="allAtOnce"/>
      <p:bldP spid="46092" grpId="1" animBg="0" build="allAtOnce"/>
      <p:bldP spid="46094" grpId="0" animBg="0" build="allAtOnce"/>
      <p:bldP spid="46095" grpId="0" animBg="1" build="allAtOnce"/>
      <p:bldP spid="46096" grpId="0" animBg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216" name=""/>
        <p:cNvGrpSpPr>
          <a:grpSpLocks/>
        </p:cNvGrpSpPr>
        <p:nvPr/>
      </p:nvGrpSpPr>
      <p:grpSpPr>
        <a:xfrm/>
      </p:grpSpPr>
      <p:sp>
        <p:nvSpPr>
          <p:cNvPr id="9218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30175"/>
            <a:ext cx="8610600" cy="479425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endParaRPr lang="en-US" altLang="en-US" dirty="0"/>
          </a:p>
        </p:txBody>
      </p:sp>
      <p:pic>
        <p:nvPicPr>
          <p:cNvPr id="9219" name=""/>
          <p:cNvPicPr>
            <a:picLocks noGrp="1" noChangeAspect="1"/>
          </p:cNvPicPr>
          <p:nvPr>
            <p:ph type="obj" sz="full" idx="4294967295"/>
          </p:nvPr>
        </p:nvPicPr>
        <p:blipFill>
          <a:blip r:embed="rID6">
            <a:extLst/>
          </a:blip>
          <a:srcRect t="0" r="0" b="0" l="0"/>
          <a:stretch>
            <a:fillRect/>
          </a:stretch>
        </p:blipFill>
        <p:spPr>
          <a:xfrm rot="0">
            <a:off x="0" y="2374900"/>
            <a:ext cx="9144000" cy="3221038"/>
          </a:xfrm>
          <a:prstGeom prst="rect">
            <a:avLst/>
          </a:prstGeom>
          <a:ln/>
        </p:spPr>
      </p:pic>
      <p:sp>
        <p:nvSpPr>
          <p:cNvPr id="9220" name=""/>
          <p:cNvSpPr>
            <a:spLocks/>
          </p:cNvSpPr>
          <p:nvPr/>
        </p:nvSpPr>
        <p:spPr>
          <a:xfrm>
            <a:off x="0" y="4419600"/>
            <a:ext cx="533400" cy="5334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89a4a7"/>
            </a:solidFill>
          </a:ln>
        </p:spPr>
        <p:txBody>
          <a:bodyPr anchor="ctr"/>
          <a:lstStyle/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build="whol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0240" name=""/>
        <p:cNvGrpSpPr>
          <a:grpSpLocks/>
        </p:cNvGrpSpPr>
        <p:nvPr/>
      </p:nvGrpSpPr>
      <p:grpSpPr>
        <a:xfrm/>
      </p:grpSpPr>
      <p:sp>
        <p:nvSpPr>
          <p:cNvPr id="10242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152400" y="130175"/>
            <a:ext cx="8610600" cy="479425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endParaRPr lang="en-US" altLang="en-US" dirty="0"/>
          </a:p>
        </p:txBody>
      </p:sp>
      <p:sp>
        <p:nvSpPr>
          <p:cNvPr id="10243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152400" y="1295400"/>
            <a:ext cx="10058400" cy="1816100"/>
          </a:xfrm>
          <a:ln/>
        </p:spPr>
        <p:txBody>
          <a:bodyPr wrap="square" lIns="91440" rIns="91440" tIns="45720" bIns="4572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800" dirty="0" b="1">
                <a:solidFill>
                  <a:srgbClr val="000000"/>
                </a:solidFill>
                <a:ea charset="0" typeface="Times New Roman"/>
              </a:rPr>
              <a:t>Q: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800" dirty="0" b="1">
                <a:solidFill>
                  <a:srgbClr val="000000"/>
                </a:solidFill>
                <a:ea charset="0" typeface="Times New Roman"/>
              </a:rPr>
              <a:t>Atrial depolarization→  P wave (one deflection).</a:t>
            </a:r>
          </a:p>
          <a:p>
            <a:pPr rtl="true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800" dirty="0" b="1">
                <a:solidFill>
                  <a:srgbClr val="000000"/>
                </a:solidFill>
                <a:ea charset="0" typeface="Times New Roman"/>
              </a:rPr>
              <a:t>Vent. depolarization.  →  QRS complex ( many deflections)</a:t>
            </a:r>
          </a:p>
          <a:p>
            <a:pPr rtl="true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800" dirty="0" b="1">
                <a:solidFill>
                  <a:srgbClr val="000000"/>
                </a:solidFill>
                <a:ea charset="0" typeface="Times New Roman"/>
              </a:rPr>
              <a:t>WHY?</a:t>
            </a:r>
          </a:p>
        </p:txBody>
      </p:sp>
      <p:sp>
        <p:nvSpPr>
          <p:cNvPr id="10244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3052-1513-587298610EC3}">
              <a:rPr lang="en-US" altLang="en-US" sz="1400" dirty="0" b="1"/>
              <a:t>7</a:t>
            </a:fld>
          </a:p>
        </p:txBody>
      </p:sp>
      <p:sp>
        <p:nvSpPr>
          <p:cNvPr id="10245" name=""/>
          <p:cNvSpPr>
            <a:spLocks/>
          </p:cNvSpPr>
          <p:nvPr/>
        </p:nvSpPr>
        <p:spPr>
          <a:xfrm>
            <a:off x="914400" y="3657600"/>
            <a:ext cx="7086600" cy="8302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rtl="true"/>
            <a:r>
              <a:rPr lang="en-US" altLang="en-US" dirty="0" b="1">
                <a:solidFill>
                  <a:srgbClr val="000000"/>
                </a:solidFill>
                <a:ea charset="0" typeface="Times New Roman"/>
              </a:rPr>
              <a:t>Because of the presence of different currents during ventricular depolarization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5">
                                            <p:txEl>
                                              <p:charRg st="0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1264" name=""/>
        <p:cNvGrpSpPr>
          <a:grpSpLocks/>
        </p:cNvGrpSpPr>
        <p:nvPr/>
      </p:nvGrpSpPr>
      <p:grpSpPr>
        <a:xfrm/>
      </p:grpSpPr>
      <p:pic>
        <p:nvPicPr>
          <p:cNvPr id="11266" name=""/>
          <p:cNvPicPr>
            <a:picLocks noChangeAspect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957263" y="1981200"/>
            <a:ext cx="3309937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7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457200" y="609600"/>
            <a:ext cx="8229600" cy="523875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r>
              <a:rPr lang="en-US" altLang="en-US" sz="4000" dirty="0"/>
              <a:t>Electrical Conduction in Heart</a:t>
            </a:r>
          </a:p>
        </p:txBody>
      </p:sp>
      <p:sp>
        <p:nvSpPr>
          <p:cNvPr id="11268" name=""/>
          <p:cNvSpPr>
            <a:spLocks/>
          </p:cNvSpPr>
          <p:nvPr/>
        </p:nvSpPr>
        <p:spPr bwMode="auto">
          <a:xfrm rot="0">
            <a:off x="1843088" y="2743200"/>
            <a:ext cx="409575" cy="425450"/>
          </a:xfrm>
          <a:custGeom>
            <a:avLst/>
            <a:gdLst>
              <a:gd fmla="*/ 0 w 409433" name="T0"/>
              <a:gd fmla="*/ 0 h 327546" name="T1"/>
              <a:gd fmla="*/ 232092 w 409433" name="T2"/>
              <a:gd fmla="*/ 141817 h 327546" name="T3"/>
              <a:gd fmla="*/ 409575 w 409433" name="T4"/>
              <a:gd fmla="*/ 425450 h 327546" name="T5"/>
            </a:gdLst>
            <a:ahLst/>
            <a:cxnLst/>
            <a:rect l="0" t="0" r="r" b="b"/>
            <a:pathLst>
              <a:path w="409433" h="327546">
                <a:moveTo>
                  <a:pt x="0" y="0"/>
                </a:moveTo>
                <a:cubicBezTo>
                  <a:pt x="81886" y="27295"/>
                  <a:pt x="163773" y="54591"/>
                  <a:pt x="232012" y="109182"/>
                </a:cubicBezTo>
                <a:cubicBezTo>
                  <a:pt x="300251" y="163773"/>
                  <a:pt x="354842" y="245659"/>
                  <a:pt x="409433" y="327546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1269" name=""/>
          <p:cNvSpPr>
            <a:spLocks/>
          </p:cNvSpPr>
          <p:nvPr/>
        </p:nvSpPr>
        <p:spPr bwMode="auto">
          <a:xfrm rot="0">
            <a:off x="1441450" y="2865438"/>
            <a:ext cx="128588" cy="425450"/>
          </a:xfrm>
          <a:custGeom>
            <a:avLst/>
            <a:gdLst>
              <a:gd fmla="*/ 18370 w 127380" name="T0"/>
              <a:gd fmla="*/ 0 h 450376" name="T1"/>
              <a:gd fmla="*/ 18370 w 127380" name="T2"/>
              <a:gd fmla="*/ 193386 h 450376" name="T3"/>
              <a:gd fmla="*/ 128588 w 127380" name="T4"/>
              <a:gd fmla="*/ 425450 h 450376" name="T5"/>
            </a:gdLst>
            <a:ahLst/>
            <a:cxnLst/>
            <a:rect l="0" t="0" r="r" b="b"/>
            <a:pathLst>
              <a:path w="127380" h="450376">
                <a:moveTo>
                  <a:pt x="18197" y="0"/>
                </a:moveTo>
                <a:cubicBezTo>
                  <a:pt x="9098" y="64826"/>
                  <a:pt x="0" y="129653"/>
                  <a:pt x="18197" y="204716"/>
                </a:cubicBezTo>
                <a:cubicBezTo>
                  <a:pt x="36394" y="279779"/>
                  <a:pt x="81887" y="365077"/>
                  <a:pt x="127380" y="450376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1270" name=""/>
          <p:cNvSpPr>
            <a:spLocks/>
          </p:cNvSpPr>
          <p:nvPr/>
        </p:nvSpPr>
        <p:spPr bwMode="auto">
          <a:xfrm rot="0">
            <a:off x="2279650" y="3957638"/>
            <a:ext cx="709613" cy="425450"/>
          </a:xfrm>
          <a:custGeom>
            <a:avLst/>
            <a:gdLst>
              <a:gd fmla="*/ 709613 w 709684" name="T0"/>
              <a:gd fmla="*/ 0 h 272955" name="T1"/>
              <a:gd fmla="*/ 477624 w 709684" name="T2"/>
              <a:gd fmla="*/ 361633 h 272955" name="T3"/>
              <a:gd fmla="*/ 191050 w 709684" name="T4"/>
              <a:gd fmla="*/ 382904 h 272955" name="T5"/>
              <a:gd fmla="*/ 0 w 709684" name="T6"/>
              <a:gd fmla="*/ 340360 h 272955" name="T7"/>
            </a:gdLst>
            <a:ahLst/>
            <a:cxnLst/>
            <a:rect l="0" t="0" r="r" b="b"/>
            <a:pathLst>
              <a:path w="709684" h="272955">
                <a:moveTo>
                  <a:pt x="709684" y="0"/>
                </a:moveTo>
                <a:cubicBezTo>
                  <a:pt x="636896" y="95534"/>
                  <a:pt x="564108" y="191069"/>
                  <a:pt x="477672" y="232012"/>
                </a:cubicBezTo>
                <a:cubicBezTo>
                  <a:pt x="391236" y="272955"/>
                  <a:pt x="270681" y="247934"/>
                  <a:pt x="191069" y="245659"/>
                </a:cubicBezTo>
                <a:cubicBezTo>
                  <a:pt x="111457" y="243384"/>
                  <a:pt x="52316" y="232012"/>
                  <a:pt x="0" y="218364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cxnSp>
        <p:nvCxnSpPr>
          <p:cNvPr id="11271" name=""/>
          <p:cNvCxnSpPr/>
          <p:nvPr/>
        </p:nvCxnSpPr>
        <p:spPr>
          <a:xfrm rot="16200000" flipH="1">
            <a:off x="2514600" y="4343400"/>
            <a:ext cx="990600" cy="838200"/>
          </a:xfrm>
          <a:prstGeom prst="straightConnector1">
            <a:avLst/>
          </a:prstGeom>
          <a:noFill/>
          <a:ln w="50800">
            <a:solidFill>
              <a:srgbClr val="000000"/>
            </a:solidFill>
            <a:tailEnd type="arrow" w="med" len="med"/>
          </a:ln>
        </p:spPr>
      </p:cxnSp>
      <p:sp>
        <p:nvSpPr>
          <p:cNvPr id="11272" name=""/>
          <p:cNvSpPr>
            <a:spLocks/>
          </p:cNvSpPr>
          <p:nvPr/>
        </p:nvSpPr>
        <p:spPr bwMode="auto">
          <a:xfrm rot="0">
            <a:off x="3317875" y="3962400"/>
            <a:ext cx="111125" cy="425450"/>
          </a:xfrm>
          <a:custGeom>
            <a:avLst/>
            <a:gdLst>
              <a:gd fmla="*/ 13607 w 111458" name="T0"/>
              <a:gd fmla="*/ 425450 h 668741" name="T1"/>
              <a:gd fmla="*/ 108857 w 111458" name="T2"/>
              <a:gd fmla="*/ 225749 h 668741" name="T3"/>
              <a:gd fmla="*/ 0 w 111458" name="T4"/>
              <a:gd fmla="*/ 0 h 668741" name="T5"/>
            </a:gdLst>
            <a:ahLst/>
            <a:cxnLst/>
            <a:rect l="0" t="0" r="r" b="b"/>
            <a:pathLst>
              <a:path w="111458" h="668741">
                <a:moveTo>
                  <a:pt x="13648" y="668741"/>
                </a:moveTo>
                <a:cubicBezTo>
                  <a:pt x="62553" y="567520"/>
                  <a:pt x="111458" y="466299"/>
                  <a:pt x="109183" y="354842"/>
                </a:cubicBezTo>
                <a:cubicBezTo>
                  <a:pt x="106908" y="243385"/>
                  <a:pt x="53454" y="121692"/>
                  <a:pt x="0" y="0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1273" name=""/>
          <p:cNvSpPr>
            <a:spLocks/>
          </p:cNvSpPr>
          <p:nvPr/>
        </p:nvSpPr>
        <p:spPr bwMode="auto">
          <a:xfrm rot="19800000" flipH="1">
            <a:off x="1989138" y="4371975"/>
            <a:ext cx="111125" cy="425450"/>
          </a:xfrm>
          <a:custGeom>
            <a:avLst/>
            <a:gdLst>
              <a:gd fmla="*/ 13607 w 111458" name="T0"/>
              <a:gd fmla="*/ 425450 h 668741" name="T1"/>
              <a:gd fmla="*/ 108857 w 111458" name="T2"/>
              <a:gd fmla="*/ 225749 h 668741" name="T3"/>
              <a:gd fmla="*/ 0 w 111458" name="T4"/>
              <a:gd fmla="*/ 0 h 668741" name="T5"/>
            </a:gdLst>
            <a:ahLst/>
            <a:cxnLst/>
            <a:rect l="0" t="0" r="r" b="b"/>
            <a:pathLst>
              <a:path w="111458" h="668741">
                <a:moveTo>
                  <a:pt x="13648" y="668741"/>
                </a:moveTo>
                <a:cubicBezTo>
                  <a:pt x="62553" y="567520"/>
                  <a:pt x="111458" y="466299"/>
                  <a:pt x="109183" y="354842"/>
                </a:cubicBezTo>
                <a:cubicBezTo>
                  <a:pt x="106908" y="243385"/>
                  <a:pt x="53454" y="121692"/>
                  <a:pt x="0" y="0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1274" name=""/>
          <p:cNvSpPr>
            <a:spLocks/>
          </p:cNvSpPr>
          <p:nvPr/>
        </p:nvSpPr>
        <p:spPr bwMode="auto">
          <a:xfrm rot="0">
            <a:off x="4648200" y="3581400"/>
            <a:ext cx="1255713" cy="425450"/>
          </a:xfrm>
          <a:custGeom>
            <a:avLst/>
            <a:gdLst>
              <a:gd fmla="*/ 0 w 1255594" name="T0"/>
              <a:gd fmla="*/ 401624 h 284329" name="T1"/>
              <a:gd fmla="*/ 382173 w 1255594" name="T2"/>
              <a:gd fmla="*/ 381203 h 284329" name="T3"/>
              <a:gd fmla="*/ 477717 w 1255594" name="T4"/>
              <a:gd fmla="*/ 197409 h 284329" name="T5"/>
              <a:gd fmla="*/ 668803 w 1255594" name="T6"/>
              <a:gd fmla="*/ 13615 h 284329" name="T7"/>
              <a:gd fmla="*/ 846241 w 1255594" name="T8"/>
              <a:gd fmla="*/ 115723 h 284329" name="T9"/>
              <a:gd fmla="*/ 982732 w 1255594" name="T10"/>
              <a:gd fmla="*/ 381203 h 284329" name="T11"/>
              <a:gd fmla="*/ 1255713 w 1255594" name="T12"/>
              <a:gd fmla="*/ 381203 h 284329" name="T13"/>
            </a:gdLst>
            <a:ahLst/>
            <a:cxnLst/>
            <a:rect l="0" t="0" r="r" b="b"/>
            <a:pathLst>
              <a:path w="1255594" h="284329">
                <a:moveTo>
                  <a:pt x="0" y="268406"/>
                </a:moveTo>
                <a:lnTo>
                  <a:pt x="382137" y="254759"/>
                </a:lnTo>
                <a:cubicBezTo>
                  <a:pt x="461749" y="232013"/>
                  <a:pt x="429905" y="172872"/>
                  <a:pt x="477672" y="131929"/>
                </a:cubicBezTo>
                <a:cubicBezTo>
                  <a:pt x="525439" y="90986"/>
                  <a:pt x="607325" y="18198"/>
                  <a:pt x="668740" y="9099"/>
                </a:cubicBezTo>
                <a:cubicBezTo>
                  <a:pt x="730155" y="0"/>
                  <a:pt x="793845" y="36395"/>
                  <a:pt x="846161" y="77338"/>
                </a:cubicBezTo>
                <a:cubicBezTo>
                  <a:pt x="898477" y="118281"/>
                  <a:pt x="914400" y="225189"/>
                  <a:pt x="982639" y="254759"/>
                </a:cubicBezTo>
                <a:cubicBezTo>
                  <a:pt x="1050878" y="284329"/>
                  <a:pt x="1153236" y="269544"/>
                  <a:pt x="1255594" y="254759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1275" name=""/>
          <p:cNvSpPr>
            <a:spLocks/>
          </p:cNvSpPr>
          <p:nvPr/>
        </p:nvSpPr>
        <p:spPr bwMode="auto">
          <a:xfrm rot="0">
            <a:off x="5791200" y="3886200"/>
            <a:ext cx="342900" cy="425450"/>
          </a:xfrm>
          <a:custGeom>
            <a:avLst/>
            <a:gdLst>
              <a:gd fmla="*/ 0 w 343469" name="T0"/>
              <a:gd fmla="*/ 109947 h 202442" name="T1"/>
              <a:gd fmla="*/ 286128 w 343469" name="T2"/>
              <a:gd fmla="*/ 52584 h 202442" name="T3"/>
              <a:gd fmla="*/ 340629 w 343469" name="T4"/>
              <a:gd fmla="*/ 425450 h 202442" name="T5"/>
            </a:gdLst>
            <a:ahLst/>
            <a:cxnLst/>
            <a:rect l="0" t="0" r="r" b="b"/>
            <a:pathLst>
              <a:path w="343469" h="202442">
                <a:moveTo>
                  <a:pt x="0" y="52316"/>
                </a:moveTo>
                <a:cubicBezTo>
                  <a:pt x="114868" y="26158"/>
                  <a:pt x="229737" y="0"/>
                  <a:pt x="286603" y="25021"/>
                </a:cubicBezTo>
                <a:cubicBezTo>
                  <a:pt x="343469" y="50042"/>
                  <a:pt x="342331" y="126242"/>
                  <a:pt x="341194" y="202442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1276" name=""/>
          <p:cNvSpPr>
            <a:spLocks/>
          </p:cNvSpPr>
          <p:nvPr/>
        </p:nvSpPr>
        <p:spPr bwMode="auto">
          <a:xfrm rot="0">
            <a:off x="6154738" y="2279650"/>
            <a:ext cx="246062" cy="1979613"/>
          </a:xfrm>
          <a:custGeom>
            <a:avLst/>
            <a:gdLst>
              <a:gd fmla="*/ 0 w 245660" name="T0"/>
              <a:gd fmla="*/ 1979613 h 1692323" name="T1"/>
              <a:gd fmla="*/ 246062 w 245660" name="T2"/>
              <a:gd fmla="*/ 0 h 1692323" name="T3"/>
            </a:gdLst>
            <a:ahLst/>
            <a:cxnLst/>
            <a:rect l="0" t="0" r="r" b="b"/>
            <a:pathLst>
              <a:path w="245660" h="1692323">
                <a:moveTo>
                  <a:pt x="0" y="1692323"/>
                </a:moveTo>
                <a:lnTo>
                  <a:pt x="245660" y="0"/>
                </a:ln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1277" name=""/>
          <p:cNvSpPr>
            <a:spLocks/>
          </p:cNvSpPr>
          <p:nvPr/>
        </p:nvSpPr>
        <p:spPr bwMode="auto">
          <a:xfrm rot="0">
            <a:off x="6359525" y="2286000"/>
            <a:ext cx="163513" cy="1908175"/>
          </a:xfrm>
          <a:custGeom>
            <a:avLst/>
            <a:gdLst>
              <a:gd fmla="*/ 0 w 163773" name="T0"/>
              <a:gd fmla="*/ 0 h 1692322" name="T1"/>
              <a:gd fmla="*/ 163513 w 163773" name="T2"/>
              <a:gd fmla="*/ 1908175 h 1692322" name="T3"/>
            </a:gdLst>
            <a:ahLst/>
            <a:cxnLst/>
            <a:rect l="0" t="0" r="r" b="b"/>
            <a:pathLst>
              <a:path w="163773" h="1692322">
                <a:moveTo>
                  <a:pt x="0" y="0"/>
                </a:moveTo>
                <a:lnTo>
                  <a:pt x="163773" y="1692322"/>
                </a:ln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1278" name=""/>
          <p:cNvSpPr>
            <a:spLocks/>
          </p:cNvSpPr>
          <p:nvPr/>
        </p:nvSpPr>
        <p:spPr bwMode="auto">
          <a:xfrm rot="0">
            <a:off x="6553200" y="3689350"/>
            <a:ext cx="1473200" cy="425450"/>
          </a:xfrm>
          <a:custGeom>
            <a:avLst/>
            <a:gdLst>
              <a:gd fmla="*/ 0 w 1473959" name="T0"/>
              <a:gd fmla="*/ 425450 h 595952" name="T1"/>
              <a:gd fmla="*/ 95486 w 1473959" name="T2"/>
              <a:gd fmla="*/ 259817 h 595952" name="T3"/>
              <a:gd fmla="*/ 518348 w 1473959" name="T4"/>
              <a:gd fmla="*/ 279303 h 595952" name="T5"/>
              <a:gd fmla="*/ 682037 w 1473959" name="T6"/>
              <a:gd fmla="*/ 103927 h 595952" name="T7"/>
              <a:gd fmla="*/ 859366 w 1473959" name="T8"/>
              <a:gd fmla="*/ 25982 h 595952" name="T9"/>
              <a:gd fmla="*/ 1050337 w 1473959" name="T10"/>
              <a:gd fmla="*/ 259817 h 595952" name="T11"/>
              <a:gd fmla="*/ 1473200 w 1473959" name="T12"/>
              <a:gd fmla="*/ 259817 h 595952" name="T13"/>
            </a:gdLst>
            <a:ahLst/>
            <a:cxnLst/>
            <a:rect l="0" t="0" r="r" b="b"/>
            <a:pathLst>
              <a:path w="1473959" h="595952">
                <a:moveTo>
                  <a:pt x="0" y="595952"/>
                </a:moveTo>
                <a:cubicBezTo>
                  <a:pt x="4549" y="497005"/>
                  <a:pt x="9099" y="398059"/>
                  <a:pt x="95535" y="363940"/>
                </a:cubicBezTo>
                <a:cubicBezTo>
                  <a:pt x="181971" y="329821"/>
                  <a:pt x="420806" y="427630"/>
                  <a:pt x="518615" y="391236"/>
                </a:cubicBezTo>
                <a:cubicBezTo>
                  <a:pt x="616424" y="354842"/>
                  <a:pt x="625522" y="204716"/>
                  <a:pt x="682388" y="145576"/>
                </a:cubicBezTo>
                <a:cubicBezTo>
                  <a:pt x="739254" y="86436"/>
                  <a:pt x="798394" y="0"/>
                  <a:pt x="859809" y="36394"/>
                </a:cubicBezTo>
                <a:cubicBezTo>
                  <a:pt x="921224" y="72788"/>
                  <a:pt x="948520" y="309349"/>
                  <a:pt x="1050878" y="363940"/>
                </a:cubicBezTo>
                <a:cubicBezTo>
                  <a:pt x="1153236" y="418531"/>
                  <a:pt x="1313597" y="391235"/>
                  <a:pt x="1473959" y="363940"/>
                </a:cubicBezTo>
              </a:path>
            </a:pathLst>
          </a:cu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1279" name=""/>
          <p:cNvSpPr txBox="1">
            <a:spLocks noChangeAspect="0"/>
          </p:cNvSpPr>
          <p:nvPr/>
        </p:nvSpPr>
        <p:spPr>
          <a:xfrm>
            <a:off x="5181600" y="2895600"/>
            <a:ext cx="838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p</a:t>
            </a:r>
          </a:p>
        </p:txBody>
      </p:sp>
      <p:sp>
        <p:nvSpPr>
          <p:cNvPr id="11280" name=""/>
          <p:cNvSpPr txBox="1">
            <a:spLocks noChangeAspect="0"/>
          </p:cNvSpPr>
          <p:nvPr/>
        </p:nvSpPr>
        <p:spPr>
          <a:xfrm>
            <a:off x="5867400" y="4276725"/>
            <a:ext cx="838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Q</a:t>
            </a:r>
          </a:p>
        </p:txBody>
      </p:sp>
      <p:sp>
        <p:nvSpPr>
          <p:cNvPr id="11281" name=""/>
          <p:cNvSpPr txBox="1">
            <a:spLocks noChangeAspect="0"/>
          </p:cNvSpPr>
          <p:nvPr/>
        </p:nvSpPr>
        <p:spPr>
          <a:xfrm>
            <a:off x="6096000" y="1676400"/>
            <a:ext cx="838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R</a:t>
            </a:r>
          </a:p>
        </p:txBody>
      </p:sp>
      <p:sp>
        <p:nvSpPr>
          <p:cNvPr id="11282" name=""/>
          <p:cNvSpPr txBox="1">
            <a:spLocks noChangeAspect="0"/>
          </p:cNvSpPr>
          <p:nvPr/>
        </p:nvSpPr>
        <p:spPr>
          <a:xfrm>
            <a:off x="6400800" y="4191000"/>
            <a:ext cx="838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S</a:t>
            </a:r>
          </a:p>
        </p:txBody>
      </p:sp>
      <p:sp>
        <p:nvSpPr>
          <p:cNvPr id="11283" name=""/>
          <p:cNvSpPr txBox="1">
            <a:spLocks noChangeAspect="0"/>
          </p:cNvSpPr>
          <p:nvPr/>
        </p:nvSpPr>
        <p:spPr>
          <a:xfrm>
            <a:off x="7162800" y="2895600"/>
            <a:ext cx="838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/>
            <a:r>
              <a:rPr lang="en-US" altLang="en-US" sz="2800" dirty="0" b="1"/>
              <a:t>T</a:t>
            </a:r>
          </a:p>
        </p:txBody>
      </p:sp>
    </p:spTree>
  </p:cSld>
  <p:transition spd="fast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nodeType="clickPar" fill="hold">
                      <p:stCondLst>
                        <p:cond delay="indefinite"/>
                      </p:stCondLst>
                      <p:childTnLst>
                        <p:par>
                          <p:cTn id="1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7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nodeType="clickPar" fill="hold">
                      <p:stCondLst>
                        <p:cond delay="indefinite"/>
                      </p:stCondLst>
                      <p:childTnLst>
                        <p:par>
                          <p:cTn id="2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nodeType="clickPar" fill="hold">
                      <p:stCondLst>
                        <p:cond delay="indefinite"/>
                      </p:stCondLst>
                      <p:childTnLst>
                        <p:par>
                          <p:cTn id="3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ID="22" presetClass="entr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nodeType="clickPar" fill="hold">
                      <p:stCondLst>
                        <p:cond delay="indefinite"/>
                      </p:stCondLst>
                      <p:childTnLst>
                        <p:par>
                          <p:cTn id="4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2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nodeType="clickPar" fill="hold">
                      <p:stCondLst>
                        <p:cond delay="indefinite"/>
                      </p:stCondLst>
                      <p:childTnLst>
                        <p:par>
                          <p:cTn id="5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nodeType="clickPar" fill="hold">
                      <p:stCondLst>
                        <p:cond delay="indefinite"/>
                      </p:stCondLst>
                      <p:childTnLst>
                        <p:par>
                          <p:cTn id="5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ID="22" presetClass="entr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nodeType="clickPar" fill="hold">
                      <p:stCondLst>
                        <p:cond delay="indefinite"/>
                      </p:stCondLst>
                      <p:childTnLst>
                        <p:par>
                          <p:cTn id="62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28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nodeType="clickPar" fill="hold">
                      <p:stCondLst>
                        <p:cond delay="indefinite"/>
                      </p:stCondLst>
                      <p:childTnLst>
                        <p:par>
                          <p:cTn id="7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nodeType="clickPar" fill="hold">
                      <p:stCondLst>
                        <p:cond delay="indefinite"/>
                      </p:stCondLst>
                      <p:childTnLst>
                        <p:par>
                          <p:cTn id="77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nodeType="with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nodeType="clickPar" fill="hold">
                      <p:stCondLst>
                        <p:cond delay="indefinite"/>
                      </p:stCondLst>
                      <p:childTnLst>
                        <p:par>
                          <p:cTn id="8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28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nodeType="clickPar" fill="hold">
                      <p:stCondLst>
                        <p:cond delay="indefinite"/>
                      </p:stCondLst>
                      <p:childTnLst>
                        <p:par>
                          <p:cTn id="9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nodeType="clickPar" fill="hold">
                      <p:stCondLst>
                        <p:cond delay="indefinite"/>
                      </p:stCondLst>
                      <p:childTnLst>
                        <p:par>
                          <p:cTn id="10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ID="22" presetClass="entr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128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nimBg="0" build="allAtOnce"/>
      <p:bldP spid="11280" grpId="0" animBg="0" build="allAtOnce"/>
      <p:bldP spid="11281" grpId="0" animBg="0" build="allAtOnce"/>
      <p:bldP spid="11282" grpId="0" animBg="0" build="allAtOnce"/>
      <p:bldP spid="11283" grpId="0" animBg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2288" name=""/>
        <p:cNvGrpSpPr>
          <a:grpSpLocks/>
        </p:cNvGrpSpPr>
        <p:nvPr/>
      </p:nvGrpSpPr>
      <p:grpSpPr>
        <a:xfrm/>
      </p:grpSpPr>
      <p:sp>
        <p:nvSpPr>
          <p:cNvPr id="12290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381000" y="481013"/>
            <a:ext cx="8610600" cy="492125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r>
              <a:rPr lang="en-US" altLang="en-US" dirty="0"/>
              <a:t>conduction velocity</a:t>
            </a:r>
          </a:p>
        </p:txBody>
      </p:sp>
      <p:sp>
        <p:nvSpPr>
          <p:cNvPr id="12291" name=""/>
          <p:cNvSpPr>
            <a:spLocks noGrp="1" noChangeAspect="0"/>
          </p:cNvSpPr>
          <p:nvPr>
            <p:ph type="obj" sz="full" idx="4294967295"/>
          </p:nvPr>
        </p:nvSpPr>
        <p:spPr>
          <a:xfrm rot="0">
            <a:off x="228600" y="2262188"/>
            <a:ext cx="9144000" cy="2814637"/>
          </a:xfrm>
          <a:ln/>
        </p:spPr>
        <p:txBody>
          <a:bodyPr wrap="square" lIns="91440" rIns="91440" tIns="45720" bIns="45720" anchor="ctr">
            <a:spAutoFit/>
          </a:bodyPr>
          <a:lstStyle/>
          <a:p>
            <a:pPr>
              <a:buFont charset="2" typeface="Wingdings"/>
              <a:buChar char="q"/>
            </a:pPr>
            <a:r>
              <a:rPr lang="en-US" altLang="en-US" dirty="0" b="1"/>
              <a:t>S.A. &amp;A.V. nodes                                        0.05m/sec</a:t>
            </a:r>
          </a:p>
          <a:p>
            <a:pPr>
              <a:buNone/>
            </a:pPr>
            <a:r>
              <a:rPr lang="en-US" altLang="en-US" dirty="0" b="1"/>
              <a:t>       </a:t>
            </a:r>
          </a:p>
          <a:p>
            <a:pPr>
              <a:buFont charset="2" typeface="Wingdings"/>
              <a:buChar char="q"/>
            </a:pPr>
            <a:r>
              <a:rPr lang="en-US" altLang="en-US" dirty="0" b="1"/>
              <a:t>Atria, ventricles Internodal&amp; His bundle       1m/sec</a:t>
            </a:r>
          </a:p>
          <a:p>
            <a:pPr>
              <a:buFont charset="2" typeface="Wingdings"/>
              <a:buChar char="q"/>
            </a:pPr>
          </a:p>
          <a:p>
            <a:pPr>
              <a:buFont charset="2" typeface="Wingdings"/>
              <a:buChar char="q"/>
            </a:pPr>
            <a:r>
              <a:rPr lang="en-US" altLang="en-US" dirty="0" b="1"/>
              <a:t> Purkinje fibers </a:t>
            </a:r>
            <a:r>
              <a:rPr lang="en-US" altLang="en-US" dirty="0" b="1"/>
              <a:t> </a:t>
            </a:r>
            <a:r>
              <a:rPr lang="en-US" altLang="en-US" dirty="0" b="1"/>
              <a:t>                                               4m/sec</a:t>
            </a:r>
          </a:p>
        </p:txBody>
      </p:sp>
      <p:sp>
        <p:nvSpPr>
          <p:cNvPr id="12292" name=""/>
          <p:cNvSpPr txBox="1">
            <a:spLocks noGrp="1" noChangeAspect="0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1004-1555-587298610EC3}">
              <a:rPr lang="en-US" altLang="en-US" sz="1400" dirty="0" b="1"/>
              <a:t>9</a:t>
            </a:fld>
          </a:p>
        </p:txBody>
      </p:sp>
    </p:spTree>
  </p:cSld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3312" name=""/>
        <p:cNvGrpSpPr>
          <a:grpSpLocks/>
        </p:cNvGrpSpPr>
        <p:nvPr/>
      </p:nvGrpSpPr>
      <p:grpSpPr>
        <a:xfrm/>
      </p:grpSpPr>
      <p:pic>
        <p:nvPicPr>
          <p:cNvPr id="13314" name=""/>
          <p:cNvPicPr>
            <a:picLocks noChangeAspect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>
          <a:xfrm>
            <a:off x="1670050" y="1285875"/>
            <a:ext cx="6138863" cy="5280025"/>
          </a:xfrm>
          <a:prstGeom prst="rect">
            <a:avLst/>
          </a:prstGeom>
          <a:ln/>
        </p:spPr>
      </p:pic>
      <p:sp>
        <p:nvSpPr>
          <p:cNvPr id="13315" name=""/>
          <p:cNvSpPr txBox="1">
            <a:spLocks noGrp="1" noChangeAspect="0"/>
          </p:cNvSpPr>
          <p:nvPr/>
        </p:nvSpPr>
        <p:spPr>
          <a:xfrm>
            <a:off x="5715000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27-1471-587298610EC3}">
              <a:rPr lang="en-US" altLang="en-US" sz="1400" dirty="0" b="1"/>
              <a:t>10</a:t>
            </a:fld>
          </a:p>
        </p:txBody>
      </p:sp>
      <p:sp>
        <p:nvSpPr>
          <p:cNvPr id="13316" name=""/>
          <p:cNvSpPr>
            <a:spLocks noGrp="1" noChangeAspect="0"/>
          </p:cNvSpPr>
          <p:nvPr>
            <p:ph type="title" sz="full" idx="4294967295"/>
          </p:nvPr>
        </p:nvSpPr>
        <p:spPr>
          <a:xfrm rot="0">
            <a:off x="304800" y="130175"/>
            <a:ext cx="6019800" cy="781050"/>
          </a:xfrm>
          <a:ln/>
        </p:spPr>
        <p:txBody>
          <a:bodyPr wrap="square" lIns="91440" rIns="91440" tIns="45720" bIns="45720" anchor="t" anchorCtr="false">
            <a:spAutoFit/>
          </a:bodyPr>
          <a:lstStyle/>
          <a:p>
            <a:pPr/>
            <a:r>
              <a:rPr lang="en-US" altLang="en-US" sz="3200" dirty="0">
                <a:solidFill>
                  <a:srgbClr val="0000ff"/>
                </a:solidFill>
                <a:ea charset="0" typeface="Times New Roman"/>
              </a:rPr>
              <a:t>Calibration of time and voltage on electrocardiogram paper: </a:t>
            </a:r>
          </a:p>
        </p:txBody>
      </p:sp>
      <p:sp>
        <p:nvSpPr>
          <p:cNvPr id="13317" name=""/>
          <p:cNvSpPr>
            <a:spLocks noChangeAspect="0"/>
          </p:cNvSpPr>
          <p:nvPr/>
        </p:nvSpPr>
        <p:spPr>
          <a:xfrm>
            <a:off x="2667000" y="4038600"/>
            <a:ext cx="4252913" cy="584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1 Large square = 5 mm</a:t>
            </a:r>
          </a:p>
        </p:txBody>
      </p:sp>
      <p:sp>
        <p:nvSpPr>
          <p:cNvPr id="13318" name=""/>
          <p:cNvSpPr>
            <a:spLocks noChangeAspect="0"/>
          </p:cNvSpPr>
          <p:nvPr/>
        </p:nvSpPr>
        <p:spPr>
          <a:xfrm>
            <a:off x="3733800" y="2513013"/>
            <a:ext cx="533400" cy="534987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  <a:buFont charset="0" typeface="Arial"/>
              <a:buChar char="•"/>
            </a:pP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3319" name=""/>
          <p:cNvSpPr>
            <a:spLocks noChangeAspect="0"/>
          </p:cNvSpPr>
          <p:nvPr/>
        </p:nvSpPr>
        <p:spPr>
          <a:xfrm>
            <a:off x="3352800" y="1828800"/>
            <a:ext cx="117475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5 mm</a:t>
            </a:r>
          </a:p>
        </p:txBody>
      </p:sp>
      <p:sp>
        <p:nvSpPr>
          <p:cNvPr id="13320" name=""/>
          <p:cNvSpPr>
            <a:spLocks noChangeAspect="0"/>
          </p:cNvSpPr>
          <p:nvPr/>
        </p:nvSpPr>
        <p:spPr>
          <a:xfrm>
            <a:off x="1905000" y="5181600"/>
            <a:ext cx="5946775" cy="584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1 Large square = 5 small squares</a:t>
            </a:r>
          </a:p>
        </p:txBody>
      </p:sp>
      <p:sp>
        <p:nvSpPr>
          <p:cNvPr id="13321" name=""/>
          <p:cNvSpPr>
            <a:spLocks noChangeAspect="0"/>
          </p:cNvSpPr>
          <p:nvPr/>
        </p:nvSpPr>
        <p:spPr>
          <a:xfrm>
            <a:off x="2798763" y="4064000"/>
            <a:ext cx="4138612" cy="584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1 small square = 1 mm</a:t>
            </a:r>
          </a:p>
        </p:txBody>
      </p:sp>
      <p:sp>
        <p:nvSpPr>
          <p:cNvPr id="13322" name=""/>
          <p:cNvSpPr>
            <a:spLocks noChangeAspect="0"/>
          </p:cNvSpPr>
          <p:nvPr/>
        </p:nvSpPr>
        <p:spPr>
          <a:xfrm>
            <a:off x="4800600" y="2665413"/>
            <a:ext cx="533400" cy="534987"/>
          </a:xfrm>
          <a:prstGeom prst="rect">
            <a:avLst/>
          </a:prstGeom>
          <a:noFill/>
          <a:ln w="50800">
            <a:solidFill>
              <a:srgbClr val="000000"/>
            </a:solidFill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  <a:buFont charset="0" typeface="Arial"/>
              <a:buChar char="•"/>
            </a:pP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13323" name=""/>
          <p:cNvSpPr>
            <a:spLocks noChangeAspect="0"/>
          </p:cNvSpPr>
          <p:nvPr/>
        </p:nvSpPr>
        <p:spPr>
          <a:xfrm>
            <a:off x="4724400" y="1905000"/>
            <a:ext cx="117475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1 mm</a:t>
            </a:r>
          </a:p>
        </p:txBody>
      </p:sp>
      <p:sp>
        <p:nvSpPr>
          <p:cNvPr id="13324" name=""/>
          <p:cNvSpPr>
            <a:spLocks noChangeAspect="0"/>
          </p:cNvSpPr>
          <p:nvPr/>
        </p:nvSpPr>
        <p:spPr>
          <a:xfrm>
            <a:off x="2816225" y="5410200"/>
            <a:ext cx="3508375" cy="584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Speed = 25 mm/sec</a:t>
            </a:r>
          </a:p>
        </p:txBody>
      </p:sp>
      <p:sp>
        <p:nvSpPr>
          <p:cNvPr id="13325" name=""/>
          <p:cNvSpPr>
            <a:spLocks noChangeAspect="0"/>
          </p:cNvSpPr>
          <p:nvPr/>
        </p:nvSpPr>
        <p:spPr>
          <a:xfrm>
            <a:off x="3200400" y="4800600"/>
            <a:ext cx="2590800" cy="1588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headEnd type="triangle" w="lg" len="lg"/>
            <a:tailEnd type="triangle" w="lg" len="lg"/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3326" name=""/>
          <p:cNvSpPr>
            <a:spLocks noChangeAspect="0"/>
          </p:cNvSpPr>
          <p:nvPr/>
        </p:nvSpPr>
        <p:spPr>
          <a:xfrm>
            <a:off x="4038600" y="4749800"/>
            <a:ext cx="101758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1 sec</a:t>
            </a:r>
          </a:p>
        </p:txBody>
      </p:sp>
      <p:sp>
        <p:nvSpPr>
          <p:cNvPr id="13327" name=""/>
          <p:cNvSpPr>
            <a:spLocks noChangeAspect="0"/>
          </p:cNvSpPr>
          <p:nvPr/>
        </p:nvSpPr>
        <p:spPr>
          <a:xfrm>
            <a:off x="3733800" y="3124200"/>
            <a:ext cx="533400" cy="1588"/>
          </a:xfrm>
          <a:prstGeom prst="line">
            <a:avLst/>
          </a:prstGeom>
          <a:noFill/>
          <a:ln w="50800"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13328" name=""/>
          <p:cNvSpPr>
            <a:spLocks noChangeAspect="0"/>
          </p:cNvSpPr>
          <p:nvPr/>
        </p:nvSpPr>
        <p:spPr>
          <a:xfrm>
            <a:off x="2971800" y="2362200"/>
            <a:ext cx="314007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600" dirty="0" b="1">
                <a:solidFill>
                  <a:srgbClr val="000000"/>
                </a:solidFill>
                <a:ea charset="0" typeface="Times New Roman"/>
              </a:rPr>
              <a:t>1/5 sec =0.2 sec</a:t>
            </a:r>
          </a:p>
        </p:txBody>
      </p:sp>
      <p:sp>
        <p:nvSpPr>
          <p:cNvPr id="13329" name=""/>
          <p:cNvSpPr>
            <a:spLocks noChangeAspect="0"/>
          </p:cNvSpPr>
          <p:nvPr/>
        </p:nvSpPr>
        <p:spPr>
          <a:xfrm>
            <a:off x="3200400" y="2438400"/>
            <a:ext cx="371792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600" dirty="0" b="1">
                <a:solidFill>
                  <a:srgbClr val="000000"/>
                </a:solidFill>
                <a:ea charset="0" typeface="Times New Roman"/>
              </a:rPr>
              <a:t>0.2/5 sec =0.04 sec</a:t>
            </a:r>
          </a:p>
        </p:txBody>
      </p:sp>
      <p:sp>
        <p:nvSpPr>
          <p:cNvPr id="13330" name=""/>
          <p:cNvSpPr>
            <a:spLocks noChangeAspect="0"/>
          </p:cNvSpPr>
          <p:nvPr/>
        </p:nvSpPr>
        <p:spPr>
          <a:xfrm>
            <a:off x="2667000" y="1524000"/>
            <a:ext cx="4494213" cy="584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1 small square = 0.04 sec</a:t>
            </a:r>
          </a:p>
        </p:txBody>
      </p:sp>
      <p:sp>
        <p:nvSpPr>
          <p:cNvPr id="13331" name=""/>
          <p:cNvSpPr>
            <a:spLocks noChangeAspect="0"/>
          </p:cNvSpPr>
          <p:nvPr/>
        </p:nvSpPr>
        <p:spPr>
          <a:xfrm>
            <a:off x="4191000" y="4191000"/>
            <a:ext cx="99377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5 LS</a:t>
            </a:r>
          </a:p>
        </p:txBody>
      </p:sp>
      <p:sp>
        <p:nvSpPr>
          <p:cNvPr id="13332" name=""/>
          <p:cNvSpPr>
            <a:spLocks noChangeAspect="0"/>
          </p:cNvSpPr>
          <p:nvPr/>
        </p:nvSpPr>
        <p:spPr>
          <a:xfrm>
            <a:off x="3581400" y="3200400"/>
            <a:ext cx="99377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1 LS</a:t>
            </a:r>
          </a:p>
        </p:txBody>
      </p:sp>
      <p:sp>
        <p:nvSpPr>
          <p:cNvPr id="13333" name=""/>
          <p:cNvSpPr>
            <a:spLocks noChangeAspect="0"/>
          </p:cNvSpPr>
          <p:nvPr/>
        </p:nvSpPr>
        <p:spPr>
          <a:xfrm>
            <a:off x="3733800" y="3276600"/>
            <a:ext cx="94773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1 SS</a:t>
            </a:r>
          </a:p>
        </p:txBody>
      </p:sp>
      <p:cxnSp>
        <p:nvCxnSpPr>
          <p:cNvPr id="13334" name=""/>
          <p:cNvCxnSpPr/>
          <p:nvPr/>
        </p:nvCxnSpPr>
        <p:spPr>
          <a:xfrm rot="5400000" flipH="1" flipV="1">
            <a:off x="1638301" y="3848100"/>
            <a:ext cx="3124200" cy="3175"/>
          </a:xfrm>
          <a:prstGeom prst="straightConnector1">
            <a:avLst/>
          </a:prstGeom>
          <a:noFill/>
          <a:ln w="50800">
            <a:solidFill>
              <a:srgbClr val="000000"/>
            </a:solidFill>
            <a:tailEnd type="arrow" w="med" len="med"/>
          </a:ln>
        </p:spPr>
      </p:cxnSp>
      <p:cxnSp>
        <p:nvCxnSpPr>
          <p:cNvPr id="13335" name=""/>
          <p:cNvCxnSpPr/>
          <p:nvPr/>
        </p:nvCxnSpPr>
        <p:spPr>
          <a:xfrm>
            <a:off x="3200400" y="5410200"/>
            <a:ext cx="3657600" cy="1588"/>
          </a:xfrm>
          <a:prstGeom prst="straightConnector1">
            <a:avLst/>
          </a:prstGeom>
          <a:noFill/>
          <a:ln w="50800">
            <a:solidFill>
              <a:srgbClr val="000000"/>
            </a:solidFill>
            <a:tailEnd type="arrow" w="med" len="med"/>
          </a:ln>
        </p:spPr>
      </p:cxnSp>
      <p:sp>
        <p:nvSpPr>
          <p:cNvPr id="13336" name=""/>
          <p:cNvSpPr>
            <a:spLocks noChangeAspect="0"/>
          </p:cNvSpPr>
          <p:nvPr/>
        </p:nvSpPr>
        <p:spPr>
          <a:xfrm>
            <a:off x="4495800" y="5562600"/>
            <a:ext cx="10890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Time</a:t>
            </a:r>
          </a:p>
        </p:txBody>
      </p:sp>
      <p:sp>
        <p:nvSpPr>
          <p:cNvPr id="13337" name=""/>
          <p:cNvSpPr>
            <a:spLocks noChangeAspect="0"/>
          </p:cNvSpPr>
          <p:nvPr/>
        </p:nvSpPr>
        <p:spPr>
          <a:xfrm rot="5400000">
            <a:off x="1966913" y="3640137"/>
            <a:ext cx="143827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 lang="en-US" altLang="en-US" sz="3200" dirty="0" b="1">
                <a:solidFill>
                  <a:srgbClr val="000000"/>
                </a:solidFill>
                <a:ea charset="0" typeface="Times New Roman"/>
              </a:rPr>
              <a:t>voltage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nodeType="clickPar" fill="hold">
                      <p:stCondLst>
                        <p:cond delay="indefinite"/>
                      </p:stCondLst>
                      <p:childTnLst>
                        <p:par>
                          <p:cTn id="4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ID="10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Par" fill="hold">
                      <p:stCondLst>
                        <p:cond delay="indefinite"/>
                      </p:stCondLst>
                      <p:childTnLst>
                        <p:par>
                          <p:cTn id="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nodeType="with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nodeType="clickPar" fill="hold">
                      <p:stCondLst>
                        <p:cond delay="indefinite"/>
                      </p:stCondLst>
                      <p:childTnLst>
                        <p:par>
                          <p:cTn id="2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nodeType="clickPar" fill="hold">
                      <p:stCondLst>
                        <p:cond delay="indefinite"/>
                      </p:stCondLst>
                      <p:childTnLst>
                        <p:par>
                          <p:cTn id="26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nodeType="after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nodeType="afterGroup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nodeType="afterEffect" fill="hold" presetID="6" presetClass="emph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nodeType="afterGroup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nodeType="after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nodeType="afterGroup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nodeType="after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nodeType="clickPar" fill="hold">
                      <p:stCondLst>
                        <p:cond delay="indefinite"/>
                      </p:stCondLst>
                      <p:childTnLst>
                        <p:par>
                          <p:cTn id="6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nodeType="afterEffect" fill="hold" presetID="6" presetClass="emph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nodeType="clickPar" fill="hold">
                      <p:stCondLst>
                        <p:cond delay="indefinite"/>
                      </p:stCondLst>
                      <p:childTnLst>
                        <p:par>
                          <p:cTn id="8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nodeType="clickPar" fill="hold">
                      <p:stCondLst>
                        <p:cond delay="indefinite"/>
                      </p:stCondLst>
                      <p:childTnLst>
                        <p:par>
                          <p:cTn id="9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ID="22" presetClass="entr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nodeType="clickPar" fill="hold">
                      <p:stCondLst>
                        <p:cond delay="indefinite"/>
                      </p:stCondLst>
                      <p:childTnLst>
                        <p:par>
                          <p:cTn id="99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decel="100000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nodeType="withEffect" fill="hold" presetID="37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nodeType="clickPar" fill="hold">
                      <p:stCondLst>
                        <p:cond delay="indefinite"/>
                      </p:stCondLst>
                      <p:childTnLst>
                        <p:par>
                          <p:cTn id="113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ID="37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decel="100000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nodeType="withEffect" fill="hold" presetID="37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nodeType="afterGroup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nodeType="after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nodeType="clickPar" fill="hold">
                      <p:stCondLst>
                        <p:cond delay="indefinite"/>
                      </p:stCondLst>
                      <p:childTnLst>
                        <p:par>
                          <p:cTn id="131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ID="53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nodeType="afterGroup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nodeType="after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nodeType="clickPar" fill="hold">
                      <p:stCondLst>
                        <p:cond delay="indefinite"/>
                      </p:stCondLst>
                      <p:childTnLst>
                        <p:par>
                          <p:cTn id="14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ID="53" presetClass="entr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nodeType="with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nodeType="clickPar" fill="hold">
                      <p:stCondLst>
                        <p:cond delay="indefinite"/>
                      </p:stCondLst>
                      <p:childTnLst>
                        <p:par>
                          <p:cTn id="15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332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nodeType="clickPar" fill="hold">
                      <p:stCondLst>
                        <p:cond delay="indefinite"/>
                      </p:stCondLst>
                      <p:childTnLst>
                        <p:par>
                          <p:cTn id="16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nodeType="withEffect" fill="hold" presetID="53" presetClass="exit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nodeType="withEffect" fill="hold" presetID="53" presetClass="exit" presetSubtype="0" grpId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332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332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332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nodeType="afterGroup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nodeType="afterEffect" fill="hold" presetID="6" presetClass="emph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nodeType="clickPar" fill="hold">
                      <p:stCondLst>
                        <p:cond delay="indefinite"/>
                      </p:stCondLst>
                      <p:childTnLst>
                        <p:par>
                          <p:cTn id="19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nodeType="clickPar" fill="hold">
                      <p:stCondLst>
                        <p:cond delay="indefinite"/>
                      </p:stCondLst>
                      <p:childTnLst>
                        <p:par>
                          <p:cTn id="200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ID="10" presetClass="entr" presetSubtype="0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1332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nodeType="clickPar" fill="hold">
                      <p:stCondLst>
                        <p:cond delay="indefinite"/>
                      </p:stCondLst>
                      <p:childTnLst>
                        <p:par>
                          <p:cTn id="205" nodeType="withGroup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ID="6" presetClass="entr" presetSubtype="16" grpId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 build="whole"/>
      <p:bldP spid="13317" grpId="1" animBg="1" build="whole"/>
      <p:bldP spid="13318" grpId="0" animBg="1" build="whole"/>
      <p:bldP spid="13318" grpId="1" animBg="1" build="whole"/>
      <p:bldP spid="13319" grpId="0" animBg="0" build="whole"/>
      <p:bldP spid="13319" grpId="1" animBg="0" build="whole"/>
      <p:bldP spid="13320" grpId="0" animBg="1" build="whole"/>
      <p:bldP spid="13320" grpId="1" animBg="1" build="whole"/>
      <p:bldP spid="13321" grpId="0" animBg="1" build="whole"/>
      <p:bldP spid="13321" grpId="1" animBg="1" build="whole"/>
      <p:bldP spid="13322" grpId="0" animBg="1" build="whole"/>
      <p:bldP spid="13322" grpId="1" animBg="1" build="whole"/>
      <p:bldP spid="13323" grpId="0" animBg="0" build="whole"/>
      <p:bldP spid="13323" grpId="1" animBg="0" build="whole"/>
      <p:bldP spid="13324" grpId="0" animBg="1" build="whole"/>
      <p:bldP spid="13326" grpId="0" animBg="0" build="whole"/>
      <p:bldP spid="13328" grpId="0" animBg="0" build="allAtOnce"/>
      <p:bldP spid="13328" grpId="1" animBg="0" build="allAtOnce"/>
      <p:bldP spid="13329" grpId="0" animBg="0" build="allAtOnce"/>
      <p:bldP spid="13330" grpId="0" animBg="1" build="whole"/>
      <p:bldP spid="13331" grpId="0" animBg="0" build="whole"/>
      <p:bldP spid="13332" grpId="0" animBg="0" build="whole"/>
      <p:bldP spid="13332" grpId="1" animBg="0" build="whole"/>
      <p:bldP spid="13333" grpId="0" animBg="0" build="whole"/>
      <p:bldP spid="13336" grpId="0" animBg="0" build="whole"/>
      <p:bldP spid="13336" grpId="1" animBg="0" build="whole"/>
      <p:bldP spid="13337" grpId="0" animBg="0" build="whole"/>
      <p:bldP spid="13337" grpId="1" animBg="0" build="whole"/>
    </p:bldLst>
  </p:timing>
</p:sld>
</file>

<file path=ppt/theme/theme3465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3750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2020-03-16T21:59:34Z</dcterms:created>
  <dc:creator>Generated by Kingsoft Office</dc:creator>
</coreProperties>
</file>